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9"/>
  </p:notesMasterIdLst>
  <p:handoutMasterIdLst>
    <p:handoutMasterId r:id="rId30"/>
  </p:handoutMasterIdLst>
  <p:sldIdLst>
    <p:sldId id="259" r:id="rId2"/>
    <p:sldId id="260" r:id="rId3"/>
    <p:sldId id="262" r:id="rId4"/>
    <p:sldId id="263" r:id="rId5"/>
    <p:sldId id="264" r:id="rId6"/>
    <p:sldId id="265" r:id="rId7"/>
    <p:sldId id="266" r:id="rId8"/>
    <p:sldId id="267" r:id="rId9"/>
    <p:sldId id="288" r:id="rId10"/>
    <p:sldId id="269" r:id="rId11"/>
    <p:sldId id="268" r:id="rId12"/>
    <p:sldId id="270" r:id="rId13"/>
    <p:sldId id="271" r:id="rId14"/>
    <p:sldId id="274" r:id="rId15"/>
    <p:sldId id="272" r:id="rId16"/>
    <p:sldId id="273" r:id="rId17"/>
    <p:sldId id="275" r:id="rId18"/>
    <p:sldId id="285" r:id="rId19"/>
    <p:sldId id="278" r:id="rId20"/>
    <p:sldId id="276" r:id="rId21"/>
    <p:sldId id="279" r:id="rId22"/>
    <p:sldId id="281" r:id="rId23"/>
    <p:sldId id="283" r:id="rId24"/>
    <p:sldId id="286" r:id="rId25"/>
    <p:sldId id="287" r:id="rId26"/>
    <p:sldId id="280" r:id="rId27"/>
    <p:sldId id="282" r:id="rId28"/>
  </p:sldIdLst>
  <p:sldSz cx="12188825" cy="6858000"/>
  <p:notesSz cx="68580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37AAA3-4C0B-4842-867E-D839CF712192}" v="5" dt="2021-04-26T20:02:18.907"/>
  </p1510:revLst>
</p1510:revInfo>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4" d="100"/>
          <a:sy n="114" d="100"/>
        </p:scale>
        <p:origin x="414" y="102"/>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T Kowalke" userId="03b9174b469d7ed3" providerId="LiveId" clId="{1237AAA3-4C0B-4842-867E-D839CF712192}"/>
    <pc:docChg chg="undo custSel addSld delSld modSld sldOrd">
      <pc:chgData name="JT Kowalke" userId="03b9174b469d7ed3" providerId="LiveId" clId="{1237AAA3-4C0B-4842-867E-D839CF712192}" dt="2021-04-26T21:04:32.818" v="2909" actId="47"/>
      <pc:docMkLst>
        <pc:docMk/>
      </pc:docMkLst>
      <pc:sldChg chg="modSp mod">
        <pc:chgData name="JT Kowalke" userId="03b9174b469d7ed3" providerId="LiveId" clId="{1237AAA3-4C0B-4842-867E-D839CF712192}" dt="2021-04-26T20:00:22.177" v="2217" actId="20577"/>
        <pc:sldMkLst>
          <pc:docMk/>
          <pc:sldMk cId="1017029501" sldId="259"/>
        </pc:sldMkLst>
        <pc:spChg chg="mod">
          <ac:chgData name="JT Kowalke" userId="03b9174b469d7ed3" providerId="LiveId" clId="{1237AAA3-4C0B-4842-867E-D839CF712192}" dt="2021-04-26T20:00:22.177" v="2217" actId="20577"/>
          <ac:spMkLst>
            <pc:docMk/>
            <pc:sldMk cId="1017029501" sldId="259"/>
            <ac:spMk id="2" creationId="{00000000-0000-0000-0000-000000000000}"/>
          </ac:spMkLst>
        </pc:spChg>
      </pc:sldChg>
      <pc:sldChg chg="modSp mod">
        <pc:chgData name="JT Kowalke" userId="03b9174b469d7ed3" providerId="LiveId" clId="{1237AAA3-4C0B-4842-867E-D839CF712192}" dt="2021-04-26T20:11:47.853" v="2402" actId="6549"/>
        <pc:sldMkLst>
          <pc:docMk/>
          <pc:sldMk cId="3912520735" sldId="260"/>
        </pc:sldMkLst>
        <pc:spChg chg="mod">
          <ac:chgData name="JT Kowalke" userId="03b9174b469d7ed3" providerId="LiveId" clId="{1237AAA3-4C0B-4842-867E-D839CF712192}" dt="2021-04-26T20:11:47.853" v="2402" actId="6549"/>
          <ac:spMkLst>
            <pc:docMk/>
            <pc:sldMk cId="3912520735" sldId="260"/>
            <ac:spMk id="14" creationId="{00000000-0000-0000-0000-000000000000}"/>
          </ac:spMkLst>
        </pc:spChg>
      </pc:sldChg>
      <pc:sldChg chg="del">
        <pc:chgData name="JT Kowalke" userId="03b9174b469d7ed3" providerId="LiveId" clId="{1237AAA3-4C0B-4842-867E-D839CF712192}" dt="2021-04-26T21:04:32.818" v="2909" actId="47"/>
        <pc:sldMkLst>
          <pc:docMk/>
          <pc:sldMk cId="2820025705" sldId="261"/>
        </pc:sldMkLst>
      </pc:sldChg>
      <pc:sldChg chg="modSp mod">
        <pc:chgData name="JT Kowalke" userId="03b9174b469d7ed3" providerId="LiveId" clId="{1237AAA3-4C0B-4842-867E-D839CF712192}" dt="2021-04-26T20:15:51.668" v="2851" actId="20577"/>
        <pc:sldMkLst>
          <pc:docMk/>
          <pc:sldMk cId="2774864330" sldId="264"/>
        </pc:sldMkLst>
        <pc:spChg chg="mod">
          <ac:chgData name="JT Kowalke" userId="03b9174b469d7ed3" providerId="LiveId" clId="{1237AAA3-4C0B-4842-867E-D839CF712192}" dt="2021-04-26T20:15:51.668" v="2851" actId="20577"/>
          <ac:spMkLst>
            <pc:docMk/>
            <pc:sldMk cId="2774864330" sldId="264"/>
            <ac:spMk id="3" creationId="{A664378E-E136-456B-ABEA-E5D44A135B82}"/>
          </ac:spMkLst>
        </pc:spChg>
      </pc:sldChg>
      <pc:sldChg chg="modSp mod">
        <pc:chgData name="JT Kowalke" userId="03b9174b469d7ed3" providerId="LiveId" clId="{1237AAA3-4C0B-4842-867E-D839CF712192}" dt="2021-04-26T20:12:50.781" v="2404" actId="6549"/>
        <pc:sldMkLst>
          <pc:docMk/>
          <pc:sldMk cId="2305765187" sldId="265"/>
        </pc:sldMkLst>
        <pc:spChg chg="mod">
          <ac:chgData name="JT Kowalke" userId="03b9174b469d7ed3" providerId="LiveId" clId="{1237AAA3-4C0B-4842-867E-D839CF712192}" dt="2021-04-26T20:12:50.781" v="2404" actId="6549"/>
          <ac:spMkLst>
            <pc:docMk/>
            <pc:sldMk cId="2305765187" sldId="265"/>
            <ac:spMk id="3" creationId="{BAA1A3F3-EDE0-431D-910A-3BAB63D9F212}"/>
          </ac:spMkLst>
        </pc:spChg>
      </pc:sldChg>
      <pc:sldChg chg="addSp delSp modSp mod modClrScheme chgLayout">
        <pc:chgData name="JT Kowalke" userId="03b9174b469d7ed3" providerId="LiveId" clId="{1237AAA3-4C0B-4842-867E-D839CF712192}" dt="2021-04-26T19:39:43.682" v="337" actId="20577"/>
        <pc:sldMkLst>
          <pc:docMk/>
          <pc:sldMk cId="2079273460" sldId="268"/>
        </pc:sldMkLst>
        <pc:spChg chg="mod">
          <ac:chgData name="JT Kowalke" userId="03b9174b469d7ed3" providerId="LiveId" clId="{1237AAA3-4C0B-4842-867E-D839CF712192}" dt="2021-04-26T19:39:05.974" v="211" actId="26606"/>
          <ac:spMkLst>
            <pc:docMk/>
            <pc:sldMk cId="2079273460" sldId="268"/>
            <ac:spMk id="2" creationId="{4FAEEB4A-9541-4263-83F0-04F9B83894F1}"/>
          </ac:spMkLst>
        </pc:spChg>
        <pc:spChg chg="mod ord">
          <ac:chgData name="JT Kowalke" userId="03b9174b469d7ed3" providerId="LiveId" clId="{1237AAA3-4C0B-4842-867E-D839CF712192}" dt="2021-04-26T19:39:43.682" v="337" actId="20577"/>
          <ac:spMkLst>
            <pc:docMk/>
            <pc:sldMk cId="2079273460" sldId="268"/>
            <ac:spMk id="3" creationId="{E6B5533A-A20D-49C9-AA7B-97175010A791}"/>
          </ac:spMkLst>
        </pc:spChg>
        <pc:picChg chg="del">
          <ac:chgData name="JT Kowalke" userId="03b9174b469d7ed3" providerId="LiveId" clId="{1237AAA3-4C0B-4842-867E-D839CF712192}" dt="2021-04-26T19:36:44.898" v="29" actId="478"/>
          <ac:picMkLst>
            <pc:docMk/>
            <pc:sldMk cId="2079273460" sldId="268"/>
            <ac:picMk id="4" creationId="{C22EECED-FA18-4AC6-90D3-307B44BFE385}"/>
          </ac:picMkLst>
        </pc:picChg>
        <pc:picChg chg="add mod">
          <ac:chgData name="JT Kowalke" userId="03b9174b469d7ed3" providerId="LiveId" clId="{1237AAA3-4C0B-4842-867E-D839CF712192}" dt="2021-04-26T19:39:05.974" v="211" actId="26606"/>
          <ac:picMkLst>
            <pc:docMk/>
            <pc:sldMk cId="2079273460" sldId="268"/>
            <ac:picMk id="6" creationId="{24F5BCB3-22F5-4B55-9500-C6E7EA5B9277}"/>
          </ac:picMkLst>
        </pc:picChg>
      </pc:sldChg>
      <pc:sldChg chg="modSp mod">
        <pc:chgData name="JT Kowalke" userId="03b9174b469d7ed3" providerId="LiveId" clId="{1237AAA3-4C0B-4842-867E-D839CF712192}" dt="2021-04-26T19:34:51.977" v="24" actId="20577"/>
        <pc:sldMkLst>
          <pc:docMk/>
          <pc:sldMk cId="3683692760" sldId="269"/>
        </pc:sldMkLst>
        <pc:spChg chg="mod">
          <ac:chgData name="JT Kowalke" userId="03b9174b469d7ed3" providerId="LiveId" clId="{1237AAA3-4C0B-4842-867E-D839CF712192}" dt="2021-04-26T19:33:24.841" v="13" actId="20577"/>
          <ac:spMkLst>
            <pc:docMk/>
            <pc:sldMk cId="3683692760" sldId="269"/>
            <ac:spMk id="2" creationId="{76648C16-30E7-4367-BCEA-443D35E80E40}"/>
          </ac:spMkLst>
        </pc:spChg>
        <pc:spChg chg="mod">
          <ac:chgData name="JT Kowalke" userId="03b9174b469d7ed3" providerId="LiveId" clId="{1237AAA3-4C0B-4842-867E-D839CF712192}" dt="2021-04-26T19:34:51.977" v="24" actId="20577"/>
          <ac:spMkLst>
            <pc:docMk/>
            <pc:sldMk cId="3683692760" sldId="269"/>
            <ac:spMk id="3" creationId="{80532B0D-8355-4EAE-9C65-E564D6CE8CED}"/>
          </ac:spMkLst>
        </pc:spChg>
      </pc:sldChg>
      <pc:sldChg chg="addSp modSp mod modClrScheme chgLayout">
        <pc:chgData name="JT Kowalke" userId="03b9174b469d7ed3" providerId="LiveId" clId="{1237AAA3-4C0B-4842-867E-D839CF712192}" dt="2021-04-26T19:44:03.553" v="706" actId="26606"/>
        <pc:sldMkLst>
          <pc:docMk/>
          <pc:sldMk cId="183765259" sldId="270"/>
        </pc:sldMkLst>
        <pc:spChg chg="mod">
          <ac:chgData name="JT Kowalke" userId="03b9174b469d7ed3" providerId="LiveId" clId="{1237AAA3-4C0B-4842-867E-D839CF712192}" dt="2021-04-26T19:44:03.553" v="706" actId="26606"/>
          <ac:spMkLst>
            <pc:docMk/>
            <pc:sldMk cId="183765259" sldId="270"/>
            <ac:spMk id="2" creationId="{32A7E0A0-05E7-4EA4-8FCB-400F36F8AF87}"/>
          </ac:spMkLst>
        </pc:spChg>
        <pc:spChg chg="mod ord">
          <ac:chgData name="JT Kowalke" userId="03b9174b469d7ed3" providerId="LiveId" clId="{1237AAA3-4C0B-4842-867E-D839CF712192}" dt="2021-04-26T19:44:03.553" v="706" actId="26606"/>
          <ac:spMkLst>
            <pc:docMk/>
            <pc:sldMk cId="183765259" sldId="270"/>
            <ac:spMk id="3" creationId="{56DC357A-9306-4324-BC84-8DDA7ACE9FEA}"/>
          </ac:spMkLst>
        </pc:spChg>
        <pc:picChg chg="add mod">
          <ac:chgData name="JT Kowalke" userId="03b9174b469d7ed3" providerId="LiveId" clId="{1237AAA3-4C0B-4842-867E-D839CF712192}" dt="2021-04-26T19:44:03.553" v="706" actId="26606"/>
          <ac:picMkLst>
            <pc:docMk/>
            <pc:sldMk cId="183765259" sldId="270"/>
            <ac:picMk id="4" creationId="{4BB2C951-049C-4D61-9535-DA563C85E4B8}"/>
          </ac:picMkLst>
        </pc:picChg>
      </pc:sldChg>
      <pc:sldChg chg="modSp mod">
        <pc:chgData name="JT Kowalke" userId="03b9174b469d7ed3" providerId="LiveId" clId="{1237AAA3-4C0B-4842-867E-D839CF712192}" dt="2021-04-26T19:43:41.114" v="702" actId="20577"/>
        <pc:sldMkLst>
          <pc:docMk/>
          <pc:sldMk cId="3896196082" sldId="271"/>
        </pc:sldMkLst>
        <pc:spChg chg="mod">
          <ac:chgData name="JT Kowalke" userId="03b9174b469d7ed3" providerId="LiveId" clId="{1237AAA3-4C0B-4842-867E-D839CF712192}" dt="2021-04-26T19:42:21.753" v="448" actId="20577"/>
          <ac:spMkLst>
            <pc:docMk/>
            <pc:sldMk cId="3896196082" sldId="271"/>
            <ac:spMk id="2" creationId="{100532E6-EFDB-429F-B8BC-27AD780DB36B}"/>
          </ac:spMkLst>
        </pc:spChg>
        <pc:spChg chg="mod">
          <ac:chgData name="JT Kowalke" userId="03b9174b469d7ed3" providerId="LiveId" clId="{1237AAA3-4C0B-4842-867E-D839CF712192}" dt="2021-04-26T19:43:41.114" v="702" actId="20577"/>
          <ac:spMkLst>
            <pc:docMk/>
            <pc:sldMk cId="3896196082" sldId="271"/>
            <ac:spMk id="3" creationId="{8E8E4587-B1BF-493F-A444-E4A4D559F1DE}"/>
          </ac:spMkLst>
        </pc:spChg>
      </pc:sldChg>
      <pc:sldChg chg="addSp delSp modSp mod">
        <pc:chgData name="JT Kowalke" userId="03b9174b469d7ed3" providerId="LiveId" clId="{1237AAA3-4C0B-4842-867E-D839CF712192}" dt="2021-04-26T20:45:18.731" v="2861" actId="20577"/>
        <pc:sldMkLst>
          <pc:docMk/>
          <pc:sldMk cId="1791560350" sldId="272"/>
        </pc:sldMkLst>
        <pc:spChg chg="add del">
          <ac:chgData name="JT Kowalke" userId="03b9174b469d7ed3" providerId="LiveId" clId="{1237AAA3-4C0B-4842-867E-D839CF712192}" dt="2021-04-26T19:45:02.996" v="734" actId="478"/>
          <ac:spMkLst>
            <pc:docMk/>
            <pc:sldMk cId="1791560350" sldId="272"/>
            <ac:spMk id="3" creationId="{788E0220-A8EE-4C7C-B208-45830DE74555}"/>
          </ac:spMkLst>
        </pc:spChg>
        <pc:spChg chg="mod">
          <ac:chgData name="JT Kowalke" userId="03b9174b469d7ed3" providerId="LiveId" clId="{1237AAA3-4C0B-4842-867E-D839CF712192}" dt="2021-04-26T20:45:18.731" v="2861" actId="20577"/>
          <ac:spMkLst>
            <pc:docMk/>
            <pc:sldMk cId="1791560350" sldId="272"/>
            <ac:spMk id="4" creationId="{A5C5A36D-BC47-4F50-ACA9-2E2EC603A652}"/>
          </ac:spMkLst>
        </pc:spChg>
        <pc:spChg chg="del">
          <ac:chgData name="JT Kowalke" userId="03b9174b469d7ed3" providerId="LiveId" clId="{1237AAA3-4C0B-4842-867E-D839CF712192}" dt="2021-04-26T19:44:47.890" v="729" actId="478"/>
          <ac:spMkLst>
            <pc:docMk/>
            <pc:sldMk cId="1791560350" sldId="272"/>
            <ac:spMk id="5" creationId="{2920A065-68FB-4303-9270-EF88E3055BF9}"/>
          </ac:spMkLst>
        </pc:spChg>
        <pc:spChg chg="add del mod">
          <ac:chgData name="JT Kowalke" userId="03b9174b469d7ed3" providerId="LiveId" clId="{1237AAA3-4C0B-4842-867E-D839CF712192}" dt="2021-04-26T19:44:56.317" v="733" actId="478"/>
          <ac:spMkLst>
            <pc:docMk/>
            <pc:sldMk cId="1791560350" sldId="272"/>
            <ac:spMk id="6" creationId="{09378745-E913-4464-A6CE-41770F1F2305}"/>
          </ac:spMkLst>
        </pc:spChg>
        <pc:spChg chg="add del mod">
          <ac:chgData name="JT Kowalke" userId="03b9174b469d7ed3" providerId="LiveId" clId="{1237AAA3-4C0B-4842-867E-D839CF712192}" dt="2021-04-26T19:45:07.745" v="735" actId="478"/>
          <ac:spMkLst>
            <pc:docMk/>
            <pc:sldMk cId="1791560350" sldId="272"/>
            <ac:spMk id="8" creationId="{86DB8AF8-B4F7-464E-A632-E6512B94C3DB}"/>
          </ac:spMkLst>
        </pc:spChg>
      </pc:sldChg>
      <pc:sldChg chg="modSp mod">
        <pc:chgData name="JT Kowalke" userId="03b9174b469d7ed3" providerId="LiveId" clId="{1237AAA3-4C0B-4842-867E-D839CF712192}" dt="2021-04-26T19:44:34.433" v="728" actId="20577"/>
        <pc:sldMkLst>
          <pc:docMk/>
          <pc:sldMk cId="3886352654" sldId="274"/>
        </pc:sldMkLst>
        <pc:spChg chg="mod">
          <ac:chgData name="JT Kowalke" userId="03b9174b469d7ed3" providerId="LiveId" clId="{1237AAA3-4C0B-4842-867E-D839CF712192}" dt="2021-04-26T19:44:34.433" v="728" actId="20577"/>
          <ac:spMkLst>
            <pc:docMk/>
            <pc:sldMk cId="3886352654" sldId="274"/>
            <ac:spMk id="3" creationId="{4C0F19F6-F567-4AA4-B285-77B277D1DF9A}"/>
          </ac:spMkLst>
        </pc:spChg>
      </pc:sldChg>
      <pc:sldChg chg="modSp mod">
        <pc:chgData name="JT Kowalke" userId="03b9174b469d7ed3" providerId="LiveId" clId="{1237AAA3-4C0B-4842-867E-D839CF712192}" dt="2021-04-26T19:46:58.050" v="771" actId="20577"/>
        <pc:sldMkLst>
          <pc:docMk/>
          <pc:sldMk cId="2064538029" sldId="275"/>
        </pc:sldMkLst>
        <pc:spChg chg="mod">
          <ac:chgData name="JT Kowalke" userId="03b9174b469d7ed3" providerId="LiveId" clId="{1237AAA3-4C0B-4842-867E-D839CF712192}" dt="2021-04-26T19:46:58.050" v="771" actId="20577"/>
          <ac:spMkLst>
            <pc:docMk/>
            <pc:sldMk cId="2064538029" sldId="275"/>
            <ac:spMk id="2" creationId="{E3CC0CCA-11F6-4581-B502-02F3991B047F}"/>
          </ac:spMkLst>
        </pc:spChg>
      </pc:sldChg>
      <pc:sldChg chg="addSp delSp modSp mod">
        <pc:chgData name="JT Kowalke" userId="03b9174b469d7ed3" providerId="LiveId" clId="{1237AAA3-4C0B-4842-867E-D839CF712192}" dt="2021-04-26T20:08:42.379" v="2399" actId="20577"/>
        <pc:sldMkLst>
          <pc:docMk/>
          <pc:sldMk cId="2576413628" sldId="278"/>
        </pc:sldMkLst>
        <pc:spChg chg="del">
          <ac:chgData name="JT Kowalke" userId="03b9174b469d7ed3" providerId="LiveId" clId="{1237AAA3-4C0B-4842-867E-D839CF712192}" dt="2021-04-26T19:50:38.811" v="999" actId="478"/>
          <ac:spMkLst>
            <pc:docMk/>
            <pc:sldMk cId="2576413628" sldId="278"/>
            <ac:spMk id="3" creationId="{788E0220-A8EE-4C7C-B208-45830DE74555}"/>
          </ac:spMkLst>
        </pc:spChg>
        <pc:spChg chg="del">
          <ac:chgData name="JT Kowalke" userId="03b9174b469d7ed3" providerId="LiveId" clId="{1237AAA3-4C0B-4842-867E-D839CF712192}" dt="2021-04-26T19:50:36.713" v="998" actId="478"/>
          <ac:spMkLst>
            <pc:docMk/>
            <pc:sldMk cId="2576413628" sldId="278"/>
            <ac:spMk id="4" creationId="{A5C5A36D-BC47-4F50-ACA9-2E2EC603A652}"/>
          </ac:spMkLst>
        </pc:spChg>
        <pc:spChg chg="mod">
          <ac:chgData name="JT Kowalke" userId="03b9174b469d7ed3" providerId="LiveId" clId="{1237AAA3-4C0B-4842-867E-D839CF712192}" dt="2021-04-26T20:08:42.379" v="2399" actId="20577"/>
          <ac:spMkLst>
            <pc:docMk/>
            <pc:sldMk cId="2576413628" sldId="278"/>
            <ac:spMk id="5" creationId="{2920A065-68FB-4303-9270-EF88E3055BF9}"/>
          </ac:spMkLst>
        </pc:spChg>
        <pc:spChg chg="add del mod">
          <ac:chgData name="JT Kowalke" userId="03b9174b469d7ed3" providerId="LiveId" clId="{1237AAA3-4C0B-4842-867E-D839CF712192}" dt="2021-04-26T19:54:46.178" v="1241" actId="478"/>
          <ac:spMkLst>
            <pc:docMk/>
            <pc:sldMk cId="2576413628" sldId="278"/>
            <ac:spMk id="6" creationId="{C980B7E5-0DC0-4858-AC05-70C29851A66F}"/>
          </ac:spMkLst>
        </pc:spChg>
      </pc:sldChg>
      <pc:sldChg chg="modSp mod">
        <pc:chgData name="JT Kowalke" userId="03b9174b469d7ed3" providerId="LiveId" clId="{1237AAA3-4C0B-4842-867E-D839CF712192}" dt="2021-04-26T19:56:23.370" v="1471" actId="20577"/>
        <pc:sldMkLst>
          <pc:docMk/>
          <pc:sldMk cId="3978335061" sldId="279"/>
        </pc:sldMkLst>
        <pc:spChg chg="mod">
          <ac:chgData name="JT Kowalke" userId="03b9174b469d7ed3" providerId="LiveId" clId="{1237AAA3-4C0B-4842-867E-D839CF712192}" dt="2021-04-26T19:56:06.218" v="1381" actId="20577"/>
          <ac:spMkLst>
            <pc:docMk/>
            <pc:sldMk cId="3978335061" sldId="279"/>
            <ac:spMk id="2" creationId="{C7329013-E43E-4BF9-86E8-9ABEDEFEF12D}"/>
          </ac:spMkLst>
        </pc:spChg>
        <pc:spChg chg="mod">
          <ac:chgData name="JT Kowalke" userId="03b9174b469d7ed3" providerId="LiveId" clId="{1237AAA3-4C0B-4842-867E-D839CF712192}" dt="2021-04-26T19:56:23.370" v="1471" actId="20577"/>
          <ac:spMkLst>
            <pc:docMk/>
            <pc:sldMk cId="3978335061" sldId="279"/>
            <ac:spMk id="3" creationId="{968EE7E7-C917-4427-81EC-DBCD1FADECB9}"/>
          </ac:spMkLst>
        </pc:spChg>
      </pc:sldChg>
      <pc:sldChg chg="delSp modSp mod">
        <pc:chgData name="JT Kowalke" userId="03b9174b469d7ed3" providerId="LiveId" clId="{1237AAA3-4C0B-4842-867E-D839CF712192}" dt="2021-04-26T20:46:15.595" v="2893" actId="20577"/>
        <pc:sldMkLst>
          <pc:docMk/>
          <pc:sldMk cId="2747402565" sldId="281"/>
        </pc:sldMkLst>
        <pc:spChg chg="mod">
          <ac:chgData name="JT Kowalke" userId="03b9174b469d7ed3" providerId="LiveId" clId="{1237AAA3-4C0B-4842-867E-D839CF712192}" dt="2021-04-26T20:46:15.595" v="2893" actId="20577"/>
          <ac:spMkLst>
            <pc:docMk/>
            <pc:sldMk cId="2747402565" sldId="281"/>
            <ac:spMk id="3" creationId="{788E0220-A8EE-4C7C-B208-45830DE74555}"/>
          </ac:spMkLst>
        </pc:spChg>
        <pc:spChg chg="del mod">
          <ac:chgData name="JT Kowalke" userId="03b9174b469d7ed3" providerId="LiveId" clId="{1237AAA3-4C0B-4842-867E-D839CF712192}" dt="2021-04-26T19:56:35.370" v="1474" actId="478"/>
          <ac:spMkLst>
            <pc:docMk/>
            <pc:sldMk cId="2747402565" sldId="281"/>
            <ac:spMk id="4" creationId="{A5C5A36D-BC47-4F50-ACA9-2E2EC603A652}"/>
          </ac:spMkLst>
        </pc:spChg>
        <pc:spChg chg="del">
          <ac:chgData name="JT Kowalke" userId="03b9174b469d7ed3" providerId="LiveId" clId="{1237AAA3-4C0B-4842-867E-D839CF712192}" dt="2021-04-26T19:56:30.738" v="1472" actId="478"/>
          <ac:spMkLst>
            <pc:docMk/>
            <pc:sldMk cId="2747402565" sldId="281"/>
            <ac:spMk id="5" creationId="{2920A065-68FB-4303-9270-EF88E3055BF9}"/>
          </ac:spMkLst>
        </pc:spChg>
      </pc:sldChg>
      <pc:sldChg chg="addSp delSp modSp new del mod modClrScheme chgLayout">
        <pc:chgData name="JT Kowalke" userId="03b9174b469d7ed3" providerId="LiveId" clId="{1237AAA3-4C0B-4842-867E-D839CF712192}" dt="2021-04-26T19:43:56.171" v="704" actId="47"/>
        <pc:sldMkLst>
          <pc:docMk/>
          <pc:sldMk cId="725373651" sldId="284"/>
        </pc:sldMkLst>
        <pc:spChg chg="del">
          <ac:chgData name="JT Kowalke" userId="03b9174b469d7ed3" providerId="LiveId" clId="{1237AAA3-4C0B-4842-867E-D839CF712192}" dt="2021-04-26T19:41:18.554" v="339" actId="26606"/>
          <ac:spMkLst>
            <pc:docMk/>
            <pc:sldMk cId="725373651" sldId="284"/>
            <ac:spMk id="2" creationId="{26DB0D13-9693-4D70-9801-E64C5A654B05}"/>
          </ac:spMkLst>
        </pc:spChg>
        <pc:spChg chg="del">
          <ac:chgData name="JT Kowalke" userId="03b9174b469d7ed3" providerId="LiveId" clId="{1237AAA3-4C0B-4842-867E-D839CF712192}" dt="2021-04-26T19:41:18.554" v="339" actId="26606"/>
          <ac:spMkLst>
            <pc:docMk/>
            <pc:sldMk cId="725373651" sldId="284"/>
            <ac:spMk id="3" creationId="{72AFD27E-506A-4916-A019-787AF83A22BE}"/>
          </ac:spMkLst>
        </pc:spChg>
        <pc:spChg chg="del">
          <ac:chgData name="JT Kowalke" userId="03b9174b469d7ed3" providerId="LiveId" clId="{1237AAA3-4C0B-4842-867E-D839CF712192}" dt="2021-04-26T19:41:18.554" v="339" actId="26606"/>
          <ac:spMkLst>
            <pc:docMk/>
            <pc:sldMk cId="725373651" sldId="284"/>
            <ac:spMk id="4" creationId="{F4A78518-1CFA-43D9-AAD5-D93300A1AC22}"/>
          </ac:spMkLst>
        </pc:spChg>
        <pc:spChg chg="add mod">
          <ac:chgData name="JT Kowalke" userId="03b9174b469d7ed3" providerId="LiveId" clId="{1237AAA3-4C0B-4842-867E-D839CF712192}" dt="2021-04-26T19:41:18.554" v="339" actId="26606"/>
          <ac:spMkLst>
            <pc:docMk/>
            <pc:sldMk cId="725373651" sldId="284"/>
            <ac:spMk id="9" creationId="{F0727C6E-BE1B-42D3-869A-3500A57C4F8F}"/>
          </ac:spMkLst>
        </pc:spChg>
        <pc:spChg chg="add mod">
          <ac:chgData name="JT Kowalke" userId="03b9174b469d7ed3" providerId="LiveId" clId="{1237AAA3-4C0B-4842-867E-D839CF712192}" dt="2021-04-26T19:41:18.554" v="339" actId="26606"/>
          <ac:spMkLst>
            <pc:docMk/>
            <pc:sldMk cId="725373651" sldId="284"/>
            <ac:spMk id="11" creationId="{6B7C9406-C30D-4935-96FF-44FC8B41E053}"/>
          </ac:spMkLst>
        </pc:spChg>
        <pc:picChg chg="add del">
          <ac:chgData name="JT Kowalke" userId="03b9174b469d7ed3" providerId="LiveId" clId="{1237AAA3-4C0B-4842-867E-D839CF712192}" dt="2021-04-26T19:43:54.062" v="703" actId="21"/>
          <ac:picMkLst>
            <pc:docMk/>
            <pc:sldMk cId="725373651" sldId="284"/>
            <ac:picMk id="1026" creationId="{CDEC3E8E-3436-46AA-9C60-F409C2632DE5}"/>
          </ac:picMkLst>
        </pc:picChg>
      </pc:sldChg>
      <pc:sldChg chg="new del">
        <pc:chgData name="JT Kowalke" userId="03b9174b469d7ed3" providerId="LiveId" clId="{1237AAA3-4C0B-4842-867E-D839CF712192}" dt="2021-04-26T19:47:19.648" v="774" actId="47"/>
        <pc:sldMkLst>
          <pc:docMk/>
          <pc:sldMk cId="4093742545" sldId="284"/>
        </pc:sldMkLst>
      </pc:sldChg>
      <pc:sldChg chg="modSp add mod">
        <pc:chgData name="JT Kowalke" userId="03b9174b469d7ed3" providerId="LiveId" clId="{1237AAA3-4C0B-4842-867E-D839CF712192}" dt="2021-04-26T19:48:18.409" v="997" actId="20577"/>
        <pc:sldMkLst>
          <pc:docMk/>
          <pc:sldMk cId="2859875710" sldId="285"/>
        </pc:sldMkLst>
        <pc:spChg chg="mod">
          <ac:chgData name="JT Kowalke" userId="03b9174b469d7ed3" providerId="LiveId" clId="{1237AAA3-4C0B-4842-867E-D839CF712192}" dt="2021-04-26T19:47:23.313" v="778" actId="20577"/>
          <ac:spMkLst>
            <pc:docMk/>
            <pc:sldMk cId="2859875710" sldId="285"/>
            <ac:spMk id="2" creationId="{E3CC0CCA-11F6-4581-B502-02F3991B047F}"/>
          </ac:spMkLst>
        </pc:spChg>
        <pc:spChg chg="mod">
          <ac:chgData name="JT Kowalke" userId="03b9174b469d7ed3" providerId="LiveId" clId="{1237AAA3-4C0B-4842-867E-D839CF712192}" dt="2021-04-26T19:48:18.409" v="997" actId="20577"/>
          <ac:spMkLst>
            <pc:docMk/>
            <pc:sldMk cId="2859875710" sldId="285"/>
            <ac:spMk id="3" creationId="{66EAD0C3-E8CD-4B95-8F13-0F225C354E32}"/>
          </ac:spMkLst>
        </pc:spChg>
      </pc:sldChg>
      <pc:sldChg chg="modSp new mod ord">
        <pc:chgData name="JT Kowalke" userId="03b9174b469d7ed3" providerId="LiveId" clId="{1237AAA3-4C0B-4842-867E-D839CF712192}" dt="2021-04-26T20:02:10.399" v="2317"/>
        <pc:sldMkLst>
          <pc:docMk/>
          <pc:sldMk cId="3986243122" sldId="286"/>
        </pc:sldMkLst>
        <pc:spChg chg="mod">
          <ac:chgData name="JT Kowalke" userId="03b9174b469d7ed3" providerId="LiveId" clId="{1237AAA3-4C0B-4842-867E-D839CF712192}" dt="2021-04-26T20:01:38.890" v="2226" actId="20577"/>
          <ac:spMkLst>
            <pc:docMk/>
            <pc:sldMk cId="3986243122" sldId="286"/>
            <ac:spMk id="2" creationId="{373BC87B-BDDB-4174-8A4C-C5F9B948465A}"/>
          </ac:spMkLst>
        </pc:spChg>
        <pc:spChg chg="mod">
          <ac:chgData name="JT Kowalke" userId="03b9174b469d7ed3" providerId="LiveId" clId="{1237AAA3-4C0B-4842-867E-D839CF712192}" dt="2021-04-26T20:02:03.673" v="2315" actId="20577"/>
          <ac:spMkLst>
            <pc:docMk/>
            <pc:sldMk cId="3986243122" sldId="286"/>
            <ac:spMk id="3" creationId="{7480AB9A-FE3D-491E-AE9D-D2C0EA401C66}"/>
          </ac:spMkLst>
        </pc:spChg>
      </pc:sldChg>
      <pc:sldChg chg="add">
        <pc:chgData name="JT Kowalke" userId="03b9174b469d7ed3" providerId="LiveId" clId="{1237AAA3-4C0B-4842-867E-D839CF712192}" dt="2021-04-26T20:02:18.907" v="2318"/>
        <pc:sldMkLst>
          <pc:docMk/>
          <pc:sldMk cId="2864819760" sldId="287"/>
        </pc:sldMkLst>
      </pc:sldChg>
      <pc:sldChg chg="modSp new mod">
        <pc:chgData name="JT Kowalke" userId="03b9174b469d7ed3" providerId="LiveId" clId="{1237AAA3-4C0B-4842-867E-D839CF712192}" dt="2021-04-26T20:50:50.908" v="2908" actId="33524"/>
        <pc:sldMkLst>
          <pc:docMk/>
          <pc:sldMk cId="3036725747" sldId="288"/>
        </pc:sldMkLst>
        <pc:spChg chg="mod">
          <ac:chgData name="JT Kowalke" userId="03b9174b469d7ed3" providerId="LiveId" clId="{1237AAA3-4C0B-4842-867E-D839CF712192}" dt="2021-04-26T20:50:04.834" v="2898" actId="20577"/>
          <ac:spMkLst>
            <pc:docMk/>
            <pc:sldMk cId="3036725747" sldId="288"/>
            <ac:spMk id="2" creationId="{4C4A8DF6-E564-4108-88D6-509B6D01333D}"/>
          </ac:spMkLst>
        </pc:spChg>
        <pc:spChg chg="mod">
          <ac:chgData name="JT Kowalke" userId="03b9174b469d7ed3" providerId="LiveId" clId="{1237AAA3-4C0B-4842-867E-D839CF712192}" dt="2021-04-26T20:50:50.908" v="2908" actId="33524"/>
          <ac:spMkLst>
            <pc:docMk/>
            <pc:sldMk cId="3036725747" sldId="288"/>
            <ac:spMk id="3" creationId="{6F8E83AC-28BE-4D89-ABAE-4C7F83F521B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954C6E1-AF92-4FB7-A013-0B520EBC30AE}" type="datetimeFigureOut">
              <a:rPr lang="en-US"/>
              <a:t>4/26/2021</a:t>
            </a:fld>
            <a:endParaRPr/>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5C10850-0874-4A61-99B4-D613C5E8D9EA}" type="datetimeFigureOut">
              <a:rPr lang="en-US"/>
              <a:t>4/26/2021</a:t>
            </a:fld>
            <a:endParaRPr/>
          </a:p>
        </p:txBody>
      </p:sp>
      <p:sp>
        <p:nvSpPr>
          <p:cNvPr id="4" name="Slide Image Placeholder 3"/>
          <p:cNvSpPr>
            <a:spLocks noGrp="1" noRot="1" noChangeAspect="1"/>
          </p:cNvSpPr>
          <p:nvPr>
            <p:ph type="sldImg" idx="2"/>
          </p:nvPr>
        </p:nvSpPr>
        <p:spPr>
          <a:xfrm>
            <a:off x="331788" y="696913"/>
            <a:ext cx="6194425" cy="34861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11</a:t>
            </a:fld>
            <a:endParaRPr lang="en-US"/>
          </a:p>
        </p:txBody>
      </p:sp>
    </p:spTree>
    <p:extLst>
      <p:ext uri="{BB962C8B-B14F-4D97-AF65-F5344CB8AC3E}">
        <p14:creationId xmlns:p14="http://schemas.microsoft.com/office/powerpoint/2010/main" val="760976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12</a:t>
            </a:fld>
            <a:endParaRPr lang="en-US"/>
          </a:p>
        </p:txBody>
      </p:sp>
    </p:spTree>
    <p:extLst>
      <p:ext uri="{BB962C8B-B14F-4D97-AF65-F5344CB8AC3E}">
        <p14:creationId xmlns:p14="http://schemas.microsoft.com/office/powerpoint/2010/main" val="249156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13</a:t>
            </a:fld>
            <a:endParaRPr lang="en-US"/>
          </a:p>
        </p:txBody>
      </p:sp>
    </p:spTree>
    <p:extLst>
      <p:ext uri="{BB962C8B-B14F-4D97-AF65-F5344CB8AC3E}">
        <p14:creationId xmlns:p14="http://schemas.microsoft.com/office/powerpoint/2010/main" val="3740564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14</a:t>
            </a:fld>
            <a:endParaRPr lang="en-US"/>
          </a:p>
        </p:txBody>
      </p:sp>
    </p:spTree>
    <p:extLst>
      <p:ext uri="{BB962C8B-B14F-4D97-AF65-F5344CB8AC3E}">
        <p14:creationId xmlns:p14="http://schemas.microsoft.com/office/powerpoint/2010/main" val="566039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15</a:t>
            </a:fld>
            <a:endParaRPr lang="en-US"/>
          </a:p>
        </p:txBody>
      </p:sp>
    </p:spTree>
    <p:extLst>
      <p:ext uri="{BB962C8B-B14F-4D97-AF65-F5344CB8AC3E}">
        <p14:creationId xmlns:p14="http://schemas.microsoft.com/office/powerpoint/2010/main" val="2957268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16</a:t>
            </a:fld>
            <a:endParaRPr lang="en-US"/>
          </a:p>
        </p:txBody>
      </p:sp>
    </p:spTree>
    <p:extLst>
      <p:ext uri="{BB962C8B-B14F-4D97-AF65-F5344CB8AC3E}">
        <p14:creationId xmlns:p14="http://schemas.microsoft.com/office/powerpoint/2010/main" val="1673246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17</a:t>
            </a:fld>
            <a:endParaRPr lang="en-US"/>
          </a:p>
        </p:txBody>
      </p:sp>
    </p:spTree>
    <p:extLst>
      <p:ext uri="{BB962C8B-B14F-4D97-AF65-F5344CB8AC3E}">
        <p14:creationId xmlns:p14="http://schemas.microsoft.com/office/powerpoint/2010/main" val="3784276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18</a:t>
            </a:fld>
            <a:endParaRPr lang="en-US"/>
          </a:p>
        </p:txBody>
      </p:sp>
    </p:spTree>
    <p:extLst>
      <p:ext uri="{BB962C8B-B14F-4D97-AF65-F5344CB8AC3E}">
        <p14:creationId xmlns:p14="http://schemas.microsoft.com/office/powerpoint/2010/main" val="3590238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19</a:t>
            </a:fld>
            <a:endParaRPr lang="en-US"/>
          </a:p>
        </p:txBody>
      </p:sp>
    </p:spTree>
    <p:extLst>
      <p:ext uri="{BB962C8B-B14F-4D97-AF65-F5344CB8AC3E}">
        <p14:creationId xmlns:p14="http://schemas.microsoft.com/office/powerpoint/2010/main" val="2349091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20</a:t>
            </a:fld>
            <a:endParaRPr lang="en-US"/>
          </a:p>
        </p:txBody>
      </p:sp>
    </p:spTree>
    <p:extLst>
      <p:ext uri="{BB962C8B-B14F-4D97-AF65-F5344CB8AC3E}">
        <p14:creationId xmlns:p14="http://schemas.microsoft.com/office/powerpoint/2010/main" val="128514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a:t>
            </a:fld>
            <a:endParaRPr lang="en-US"/>
          </a:p>
        </p:txBody>
      </p:sp>
    </p:spTree>
    <p:extLst>
      <p:ext uri="{BB962C8B-B14F-4D97-AF65-F5344CB8AC3E}">
        <p14:creationId xmlns:p14="http://schemas.microsoft.com/office/powerpoint/2010/main" val="4287333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21</a:t>
            </a:fld>
            <a:endParaRPr lang="en-US"/>
          </a:p>
        </p:txBody>
      </p:sp>
    </p:spTree>
    <p:extLst>
      <p:ext uri="{BB962C8B-B14F-4D97-AF65-F5344CB8AC3E}">
        <p14:creationId xmlns:p14="http://schemas.microsoft.com/office/powerpoint/2010/main" val="173025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22</a:t>
            </a:fld>
            <a:endParaRPr lang="en-US"/>
          </a:p>
        </p:txBody>
      </p:sp>
    </p:spTree>
    <p:extLst>
      <p:ext uri="{BB962C8B-B14F-4D97-AF65-F5344CB8AC3E}">
        <p14:creationId xmlns:p14="http://schemas.microsoft.com/office/powerpoint/2010/main" val="1071829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23</a:t>
            </a:fld>
            <a:endParaRPr lang="en-US"/>
          </a:p>
        </p:txBody>
      </p:sp>
    </p:spTree>
    <p:extLst>
      <p:ext uri="{BB962C8B-B14F-4D97-AF65-F5344CB8AC3E}">
        <p14:creationId xmlns:p14="http://schemas.microsoft.com/office/powerpoint/2010/main" val="3802775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25</a:t>
            </a:fld>
            <a:endParaRPr lang="en-US"/>
          </a:p>
        </p:txBody>
      </p:sp>
    </p:spTree>
    <p:extLst>
      <p:ext uri="{BB962C8B-B14F-4D97-AF65-F5344CB8AC3E}">
        <p14:creationId xmlns:p14="http://schemas.microsoft.com/office/powerpoint/2010/main" val="1462794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26</a:t>
            </a:fld>
            <a:endParaRPr lang="en-US"/>
          </a:p>
        </p:txBody>
      </p:sp>
    </p:spTree>
    <p:extLst>
      <p:ext uri="{BB962C8B-B14F-4D97-AF65-F5344CB8AC3E}">
        <p14:creationId xmlns:p14="http://schemas.microsoft.com/office/powerpoint/2010/main" val="11111812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27</a:t>
            </a:fld>
            <a:endParaRPr lang="en-US"/>
          </a:p>
        </p:txBody>
      </p:sp>
    </p:spTree>
    <p:extLst>
      <p:ext uri="{BB962C8B-B14F-4D97-AF65-F5344CB8AC3E}">
        <p14:creationId xmlns:p14="http://schemas.microsoft.com/office/powerpoint/2010/main" val="402470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a:t>
            </a:fld>
            <a:endParaRPr lang="en-US"/>
          </a:p>
        </p:txBody>
      </p:sp>
    </p:spTree>
    <p:extLst>
      <p:ext uri="{BB962C8B-B14F-4D97-AF65-F5344CB8AC3E}">
        <p14:creationId xmlns:p14="http://schemas.microsoft.com/office/powerpoint/2010/main" val="1300473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4</a:t>
            </a:fld>
            <a:endParaRPr lang="en-US"/>
          </a:p>
        </p:txBody>
      </p:sp>
    </p:spTree>
    <p:extLst>
      <p:ext uri="{BB962C8B-B14F-4D97-AF65-F5344CB8AC3E}">
        <p14:creationId xmlns:p14="http://schemas.microsoft.com/office/powerpoint/2010/main" val="4098791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5</a:t>
            </a:fld>
            <a:endParaRPr lang="en-US"/>
          </a:p>
        </p:txBody>
      </p:sp>
    </p:spTree>
    <p:extLst>
      <p:ext uri="{BB962C8B-B14F-4D97-AF65-F5344CB8AC3E}">
        <p14:creationId xmlns:p14="http://schemas.microsoft.com/office/powerpoint/2010/main" val="1825977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6</a:t>
            </a:fld>
            <a:endParaRPr lang="en-US"/>
          </a:p>
        </p:txBody>
      </p:sp>
    </p:spTree>
    <p:extLst>
      <p:ext uri="{BB962C8B-B14F-4D97-AF65-F5344CB8AC3E}">
        <p14:creationId xmlns:p14="http://schemas.microsoft.com/office/powerpoint/2010/main" val="3803016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7</a:t>
            </a:fld>
            <a:endParaRPr lang="en-US"/>
          </a:p>
        </p:txBody>
      </p:sp>
    </p:spTree>
    <p:extLst>
      <p:ext uri="{BB962C8B-B14F-4D97-AF65-F5344CB8AC3E}">
        <p14:creationId xmlns:p14="http://schemas.microsoft.com/office/powerpoint/2010/main" val="1357576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8</a:t>
            </a:fld>
            <a:endParaRPr lang="en-US"/>
          </a:p>
        </p:txBody>
      </p:sp>
    </p:spTree>
    <p:extLst>
      <p:ext uri="{BB962C8B-B14F-4D97-AF65-F5344CB8AC3E}">
        <p14:creationId xmlns:p14="http://schemas.microsoft.com/office/powerpoint/2010/main" val="3753418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10</a:t>
            </a:fld>
            <a:endParaRPr lang="en-US"/>
          </a:p>
        </p:txBody>
      </p:sp>
    </p:spTree>
    <p:extLst>
      <p:ext uri="{BB962C8B-B14F-4D97-AF65-F5344CB8AC3E}">
        <p14:creationId xmlns:p14="http://schemas.microsoft.com/office/powerpoint/2010/main" val="1874338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4/26/2021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4/26/2021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4/26/2021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4/26/2021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4/26/2021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4/26/2021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t>4/26/2021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9B9059-F1D6-41D0-95CF-D21CAA096B3A}" type="datetimeFigureOut">
              <a:rPr lang="en-US" smtClean="0"/>
              <a:t>4/26/2021</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B9B9059-F1D6-41D0-95CF-D21CAA096B3A}" type="datetimeFigureOut">
              <a:rPr lang="en-US" smtClean="0"/>
              <a:t>4/26/2021</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B9B9059-F1D6-41D0-95CF-D21CAA096B3A}" type="datetimeFigureOut">
              <a:rPr lang="en-US" smtClean="0"/>
              <a:pPr/>
              <a:t>4/26/2021</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4/26/2021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4/26/2021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4/26/2021</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It’s Hot out</a:t>
            </a:r>
          </a:p>
        </p:txBody>
      </p:sp>
      <p:sp>
        <p:nvSpPr>
          <p:cNvPr id="3" name="Subtitle 2"/>
          <p:cNvSpPr>
            <a:spLocks noGrp="1"/>
          </p:cNvSpPr>
          <p:nvPr>
            <p:ph type="subTitle" idx="1"/>
          </p:nvPr>
        </p:nvSpPr>
        <p:spPr/>
        <p:txBody>
          <a:bodyPr/>
          <a:lstStyle/>
          <a:p>
            <a:r>
              <a:rPr lang="en-US" dirty="0"/>
              <a:t>Tabletop Exercise</a:t>
            </a:r>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8C16-30E7-4367-BCEA-443D35E80E40}"/>
              </a:ext>
            </a:extLst>
          </p:cNvPr>
          <p:cNvSpPr>
            <a:spLocks noGrp="1"/>
          </p:cNvSpPr>
          <p:nvPr>
            <p:ph type="title"/>
          </p:nvPr>
        </p:nvSpPr>
        <p:spPr/>
        <p:txBody>
          <a:bodyPr/>
          <a:lstStyle/>
          <a:p>
            <a:r>
              <a:rPr lang="en-US" b="1" cap="small" dirty="0"/>
              <a:t>Module 1:  Structure Fire</a:t>
            </a:r>
            <a:endParaRPr lang="en-US" dirty="0"/>
          </a:p>
        </p:txBody>
      </p:sp>
      <p:sp>
        <p:nvSpPr>
          <p:cNvPr id="3" name="Text Placeholder 2">
            <a:extLst>
              <a:ext uri="{FF2B5EF4-FFF2-40B4-BE49-F238E27FC236}">
                <a16:creationId xmlns:a16="http://schemas.microsoft.com/office/drawing/2014/main" id="{80532B0D-8355-4EAE-9C65-E564D6CE8CED}"/>
              </a:ext>
            </a:extLst>
          </p:cNvPr>
          <p:cNvSpPr>
            <a:spLocks noGrp="1"/>
          </p:cNvSpPr>
          <p:nvPr>
            <p:ph type="body" idx="1"/>
          </p:nvPr>
        </p:nvSpPr>
        <p:spPr/>
        <p:txBody>
          <a:bodyPr/>
          <a:lstStyle/>
          <a:p>
            <a:r>
              <a:rPr lang="en-US" dirty="0"/>
              <a:t>May 6, 2021</a:t>
            </a:r>
          </a:p>
        </p:txBody>
      </p:sp>
    </p:spTree>
    <p:extLst>
      <p:ext uri="{BB962C8B-B14F-4D97-AF65-F5344CB8AC3E}">
        <p14:creationId xmlns:p14="http://schemas.microsoft.com/office/powerpoint/2010/main" val="368369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EB4A-9541-4263-83F0-04F9B83894F1}"/>
              </a:ext>
            </a:extLst>
          </p:cNvPr>
          <p:cNvSpPr>
            <a:spLocks noGrp="1"/>
          </p:cNvSpPr>
          <p:nvPr>
            <p:ph type="title"/>
          </p:nvPr>
        </p:nvSpPr>
        <p:spPr>
          <a:xfrm>
            <a:off x="7821163" y="482600"/>
            <a:ext cx="3961368" cy="1422400"/>
          </a:xfrm>
        </p:spPr>
        <p:txBody>
          <a:bodyPr anchor="b">
            <a:normAutofit/>
          </a:bodyPr>
          <a:lstStyle/>
          <a:p>
            <a:r>
              <a:rPr lang="en-US" dirty="0"/>
              <a:t>1900</a:t>
            </a:r>
          </a:p>
        </p:txBody>
      </p:sp>
      <p:pic>
        <p:nvPicPr>
          <p:cNvPr id="6" name="Picture 5">
            <a:extLst>
              <a:ext uri="{FF2B5EF4-FFF2-40B4-BE49-F238E27FC236}">
                <a16:creationId xmlns:a16="http://schemas.microsoft.com/office/drawing/2014/main" id="{24F5BCB3-22F5-4B55-9500-C6E7EA5B9277}"/>
              </a:ext>
            </a:extLst>
          </p:cNvPr>
          <p:cNvPicPr>
            <a:picLocks noChangeAspect="1"/>
          </p:cNvPicPr>
          <p:nvPr/>
        </p:nvPicPr>
        <p:blipFill>
          <a:blip r:embed="rId3"/>
          <a:stretch>
            <a:fillRect/>
          </a:stretch>
        </p:blipFill>
        <p:spPr>
          <a:xfrm>
            <a:off x="1041360" y="482602"/>
            <a:ext cx="5535295" cy="5842001"/>
          </a:xfrm>
          <a:prstGeom prst="rect">
            <a:avLst/>
          </a:prstGeom>
          <a:noFill/>
        </p:spPr>
      </p:pic>
      <p:sp>
        <p:nvSpPr>
          <p:cNvPr id="3" name="Content Placeholder 2">
            <a:extLst>
              <a:ext uri="{FF2B5EF4-FFF2-40B4-BE49-F238E27FC236}">
                <a16:creationId xmlns:a16="http://schemas.microsoft.com/office/drawing/2014/main" id="{E6B5533A-A20D-49C9-AA7B-97175010A791}"/>
              </a:ext>
            </a:extLst>
          </p:cNvPr>
          <p:cNvSpPr>
            <a:spLocks noGrp="1"/>
          </p:cNvSpPr>
          <p:nvPr>
            <p:ph type="body" sz="half" idx="2"/>
          </p:nvPr>
        </p:nvSpPr>
        <p:spPr>
          <a:xfrm>
            <a:off x="7821163" y="2108200"/>
            <a:ext cx="3961368" cy="4267200"/>
          </a:xfrm>
        </p:spPr>
        <p:txBody>
          <a:bodyPr anchor="t">
            <a:normAutofit/>
          </a:bodyPr>
          <a:lstStyle/>
          <a:p>
            <a:pPr marL="342900" indent="-342900">
              <a:buFont typeface="Arial" panose="020B0604020202020204" pitchFamily="34" charset="0"/>
              <a:buChar char="•"/>
            </a:pPr>
            <a:r>
              <a:rPr lang="en-US" dirty="0"/>
              <a:t>Today’s temperature is 90 degrees with 90 % humidity. No rain is forecasted. </a:t>
            </a:r>
          </a:p>
          <a:p>
            <a:pPr marL="342900" indent="-342900">
              <a:buFont typeface="Arial" panose="020B0604020202020204" pitchFamily="34" charset="0"/>
              <a:buChar char="•"/>
            </a:pPr>
            <a:r>
              <a:rPr lang="en-US" dirty="0"/>
              <a:t>Prairie du Sac FD, Sauk City FD, and Sauk Prairie Ambulance are dispatched to 435 Galena St for a working structure fire. </a:t>
            </a:r>
          </a:p>
          <a:p>
            <a:pPr marL="342900" indent="-342900">
              <a:buFont typeface="Arial" panose="020B0604020202020204" pitchFamily="34" charset="0"/>
              <a:buChar char="•"/>
            </a:pPr>
            <a:r>
              <a:rPr lang="en-US" dirty="0"/>
              <a:t> Dispatch is advising they are getting reports of occupants trapped. </a:t>
            </a:r>
          </a:p>
          <a:p>
            <a:endParaRPr lang="en-US" dirty="0"/>
          </a:p>
        </p:txBody>
      </p:sp>
    </p:spTree>
    <p:extLst>
      <p:ext uri="{BB962C8B-B14F-4D97-AF65-F5344CB8AC3E}">
        <p14:creationId xmlns:p14="http://schemas.microsoft.com/office/powerpoint/2010/main" val="207927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7E0A0-05E7-4EA4-8FCB-400F36F8AF87}"/>
              </a:ext>
            </a:extLst>
          </p:cNvPr>
          <p:cNvSpPr>
            <a:spLocks noGrp="1"/>
          </p:cNvSpPr>
          <p:nvPr>
            <p:ph type="title"/>
          </p:nvPr>
        </p:nvSpPr>
        <p:spPr>
          <a:xfrm>
            <a:off x="7821163" y="482600"/>
            <a:ext cx="3961368" cy="1422400"/>
          </a:xfrm>
        </p:spPr>
        <p:txBody>
          <a:bodyPr anchor="b">
            <a:normAutofit/>
          </a:bodyPr>
          <a:lstStyle/>
          <a:p>
            <a:r>
              <a:rPr lang="en-US" dirty="0"/>
              <a:t>1904</a:t>
            </a:r>
          </a:p>
        </p:txBody>
      </p:sp>
      <p:pic>
        <p:nvPicPr>
          <p:cNvPr id="4" name="Picture 2">
            <a:extLst>
              <a:ext uri="{FF2B5EF4-FFF2-40B4-BE49-F238E27FC236}">
                <a16:creationId xmlns:a16="http://schemas.microsoft.com/office/drawing/2014/main" id="{4BB2C951-049C-4D61-9535-DA563C85E4B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515" r="13913" b="-2"/>
          <a:stretch/>
        </p:blipFill>
        <p:spPr bwMode="auto">
          <a:xfrm>
            <a:off x="507868" y="482602"/>
            <a:ext cx="6602280" cy="5842001"/>
          </a:xfrm>
          <a:prstGeom prst="rect">
            <a:avLst/>
          </a:prstGeom>
          <a:solidFill>
            <a:srgbClr val="FFFFFF"/>
          </a:solidFill>
        </p:spPr>
      </p:pic>
      <p:sp>
        <p:nvSpPr>
          <p:cNvPr id="3" name="Content Placeholder 2">
            <a:extLst>
              <a:ext uri="{FF2B5EF4-FFF2-40B4-BE49-F238E27FC236}">
                <a16:creationId xmlns:a16="http://schemas.microsoft.com/office/drawing/2014/main" id="{56DC357A-9306-4324-BC84-8DDA7ACE9FEA}"/>
              </a:ext>
            </a:extLst>
          </p:cNvPr>
          <p:cNvSpPr>
            <a:spLocks noGrp="1"/>
          </p:cNvSpPr>
          <p:nvPr>
            <p:ph type="body" sz="half" idx="2"/>
          </p:nvPr>
        </p:nvSpPr>
        <p:spPr>
          <a:xfrm>
            <a:off x="7821163" y="2108200"/>
            <a:ext cx="3961368" cy="4267200"/>
          </a:xfrm>
        </p:spPr>
        <p:txBody>
          <a:bodyPr anchor="t">
            <a:normAutofit/>
          </a:bodyPr>
          <a:lstStyle/>
          <a:p>
            <a:r>
              <a:rPr lang="en-US" dirty="0"/>
              <a:t>Police arrive at the scene and report there are flames showing and there are several people saying there are people still trapped inside. </a:t>
            </a:r>
          </a:p>
          <a:p>
            <a:endParaRPr lang="en-US" dirty="0"/>
          </a:p>
        </p:txBody>
      </p:sp>
    </p:spTree>
    <p:extLst>
      <p:ext uri="{BB962C8B-B14F-4D97-AF65-F5344CB8AC3E}">
        <p14:creationId xmlns:p14="http://schemas.microsoft.com/office/powerpoint/2010/main" val="18376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32E6-EFDB-429F-B8BC-27AD780DB36B}"/>
              </a:ext>
            </a:extLst>
          </p:cNvPr>
          <p:cNvSpPr>
            <a:spLocks noGrp="1"/>
          </p:cNvSpPr>
          <p:nvPr>
            <p:ph type="title"/>
          </p:nvPr>
        </p:nvSpPr>
        <p:spPr/>
        <p:txBody>
          <a:bodyPr/>
          <a:lstStyle/>
          <a:p>
            <a:r>
              <a:rPr lang="en-US" dirty="0"/>
              <a:t>1908</a:t>
            </a:r>
          </a:p>
        </p:txBody>
      </p:sp>
      <p:sp>
        <p:nvSpPr>
          <p:cNvPr id="3" name="Content Placeholder 2">
            <a:extLst>
              <a:ext uri="{FF2B5EF4-FFF2-40B4-BE49-F238E27FC236}">
                <a16:creationId xmlns:a16="http://schemas.microsoft.com/office/drawing/2014/main" id="{8E8E4587-B1BF-493F-A444-E4A4D559F1DE}"/>
              </a:ext>
            </a:extLst>
          </p:cNvPr>
          <p:cNvSpPr>
            <a:spLocks noGrp="1"/>
          </p:cNvSpPr>
          <p:nvPr>
            <p:ph idx="1"/>
          </p:nvPr>
        </p:nvSpPr>
        <p:spPr/>
        <p:txBody>
          <a:bodyPr/>
          <a:lstStyle/>
          <a:p>
            <a:r>
              <a:rPr lang="en-US" dirty="0"/>
              <a:t>PDS Fire Chief arrives at the scene and reports that the A side has flames showing from two apartments. There are no exposures on the 360. There is also light smoke coming from the D side but no flame showing. </a:t>
            </a:r>
          </a:p>
          <a:p>
            <a:endParaRPr lang="en-US" dirty="0"/>
          </a:p>
        </p:txBody>
      </p:sp>
    </p:spTree>
    <p:extLst>
      <p:ext uri="{BB962C8B-B14F-4D97-AF65-F5344CB8AC3E}">
        <p14:creationId xmlns:p14="http://schemas.microsoft.com/office/powerpoint/2010/main" val="389619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E84E3-33DF-4F26-AD9F-6C9F23E0F58D}"/>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4C0F19F6-F567-4AA4-B285-77B277D1DF9A}"/>
              </a:ext>
            </a:extLst>
          </p:cNvPr>
          <p:cNvSpPr>
            <a:spLocks noGrp="1"/>
          </p:cNvSpPr>
          <p:nvPr>
            <p:ph idx="1"/>
          </p:nvPr>
        </p:nvSpPr>
        <p:spPr/>
        <p:txBody>
          <a:bodyPr/>
          <a:lstStyle/>
          <a:p>
            <a:r>
              <a:rPr lang="en-US" dirty="0"/>
              <a:t>The following slide has questions for Fire and EMS. Work together for 5-10 minutes and come up with answers. We will regroup and discuss what each group needs and how we manage this scene together. </a:t>
            </a:r>
          </a:p>
        </p:txBody>
      </p:sp>
    </p:spTree>
    <p:extLst>
      <p:ext uri="{BB962C8B-B14F-4D97-AF65-F5344CB8AC3E}">
        <p14:creationId xmlns:p14="http://schemas.microsoft.com/office/powerpoint/2010/main" val="388635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5C5A36D-BC47-4F50-ACA9-2E2EC603A652}"/>
              </a:ext>
            </a:extLst>
          </p:cNvPr>
          <p:cNvSpPr txBox="1">
            <a:spLocks/>
          </p:cNvSpPr>
          <p:nvPr/>
        </p:nvSpPr>
        <p:spPr>
          <a:xfrm>
            <a:off x="-77789" y="-17253"/>
            <a:ext cx="12266613" cy="6858000"/>
          </a:xfrm>
          <a:prstGeom prst="rect">
            <a:avLst/>
          </a:prstGeom>
        </p:spPr>
        <p:txBody>
          <a:bodyPr vert="horz" lIns="121899" tIns="60949" rIns="121899" bIns="60949" rtlCol="0">
            <a:normAutofit/>
          </a:bodyPr>
          <a:lst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b="1" dirty="0"/>
              <a:t>Questions:</a:t>
            </a:r>
          </a:p>
          <a:p>
            <a:r>
              <a:rPr lang="en-US" dirty="0"/>
              <a:t>Who is in Command and what does the Org Chart look like including any Staff, Sections, Branches, Divisions or Groups?</a:t>
            </a:r>
          </a:p>
          <a:p>
            <a:r>
              <a:rPr lang="en-US" dirty="0"/>
              <a:t>What additional resources do you need? How are those requested?</a:t>
            </a:r>
          </a:p>
          <a:p>
            <a:r>
              <a:rPr lang="en-US" dirty="0"/>
              <a:t>Who is doing accountability?</a:t>
            </a:r>
          </a:p>
          <a:p>
            <a:r>
              <a:rPr lang="en-US" dirty="0"/>
              <a:t>Who is doing scene safety?</a:t>
            </a:r>
          </a:p>
          <a:p>
            <a:r>
              <a:rPr lang="en-US" dirty="0"/>
              <a:t>What are the incident objectives?</a:t>
            </a:r>
          </a:p>
          <a:p>
            <a:endParaRPr lang="en-US" dirty="0"/>
          </a:p>
        </p:txBody>
      </p:sp>
    </p:spTree>
    <p:extLst>
      <p:ext uri="{BB962C8B-B14F-4D97-AF65-F5344CB8AC3E}">
        <p14:creationId xmlns:p14="http://schemas.microsoft.com/office/powerpoint/2010/main" val="1791560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D17A1-A7CA-47ED-A69D-3F05D9E30ADB}"/>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E86A4B4B-F423-4731-9860-EA56B3E9AA7C}"/>
              </a:ext>
            </a:extLst>
          </p:cNvPr>
          <p:cNvSpPr>
            <a:spLocks noGrp="1"/>
          </p:cNvSpPr>
          <p:nvPr>
            <p:ph idx="1"/>
          </p:nvPr>
        </p:nvSpPr>
        <p:spPr/>
        <p:txBody>
          <a:bodyPr/>
          <a:lstStyle/>
          <a:p>
            <a:r>
              <a:rPr lang="en-US" dirty="0"/>
              <a:t>What did each group come up with and how do we bring all the needs together to work together at the scene for the common good. </a:t>
            </a:r>
          </a:p>
          <a:p>
            <a:r>
              <a:rPr lang="en-US" dirty="0"/>
              <a:t>What are the incident priorities? </a:t>
            </a:r>
          </a:p>
        </p:txBody>
      </p:sp>
    </p:spTree>
    <p:extLst>
      <p:ext uri="{BB962C8B-B14F-4D97-AF65-F5344CB8AC3E}">
        <p14:creationId xmlns:p14="http://schemas.microsoft.com/office/powerpoint/2010/main" val="314500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C0CCA-11F6-4581-B502-02F3991B047F}"/>
              </a:ext>
            </a:extLst>
          </p:cNvPr>
          <p:cNvSpPr>
            <a:spLocks noGrp="1"/>
          </p:cNvSpPr>
          <p:nvPr>
            <p:ph type="title"/>
          </p:nvPr>
        </p:nvSpPr>
        <p:spPr/>
        <p:txBody>
          <a:bodyPr/>
          <a:lstStyle/>
          <a:p>
            <a:r>
              <a:rPr lang="en-US" dirty="0"/>
              <a:t>1910</a:t>
            </a:r>
          </a:p>
        </p:txBody>
      </p:sp>
      <p:sp>
        <p:nvSpPr>
          <p:cNvPr id="3" name="Content Placeholder 2">
            <a:extLst>
              <a:ext uri="{FF2B5EF4-FFF2-40B4-BE49-F238E27FC236}">
                <a16:creationId xmlns:a16="http://schemas.microsoft.com/office/drawing/2014/main" id="{66EAD0C3-E8CD-4B95-8F13-0F225C354E32}"/>
              </a:ext>
            </a:extLst>
          </p:cNvPr>
          <p:cNvSpPr>
            <a:spLocks noGrp="1"/>
          </p:cNvSpPr>
          <p:nvPr>
            <p:ph idx="1"/>
          </p:nvPr>
        </p:nvSpPr>
        <p:spPr/>
        <p:txBody>
          <a:bodyPr/>
          <a:lstStyle/>
          <a:p>
            <a:r>
              <a:rPr lang="en-US" dirty="0"/>
              <a:t>The command structure has been established, including accountability, safety, objectives, and resource ordering procedures. </a:t>
            </a:r>
          </a:p>
          <a:p>
            <a:endParaRPr lang="en-US" dirty="0"/>
          </a:p>
        </p:txBody>
      </p:sp>
    </p:spTree>
    <p:extLst>
      <p:ext uri="{BB962C8B-B14F-4D97-AF65-F5344CB8AC3E}">
        <p14:creationId xmlns:p14="http://schemas.microsoft.com/office/powerpoint/2010/main" val="2064538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C0CCA-11F6-4581-B502-02F3991B047F}"/>
              </a:ext>
            </a:extLst>
          </p:cNvPr>
          <p:cNvSpPr>
            <a:spLocks noGrp="1"/>
          </p:cNvSpPr>
          <p:nvPr>
            <p:ph type="title"/>
          </p:nvPr>
        </p:nvSpPr>
        <p:spPr/>
        <p:txBody>
          <a:bodyPr/>
          <a:lstStyle/>
          <a:p>
            <a:r>
              <a:rPr lang="en-US" dirty="0"/>
              <a:t>1930</a:t>
            </a:r>
          </a:p>
        </p:txBody>
      </p:sp>
      <p:sp>
        <p:nvSpPr>
          <p:cNvPr id="3" name="Content Placeholder 2">
            <a:extLst>
              <a:ext uri="{FF2B5EF4-FFF2-40B4-BE49-F238E27FC236}">
                <a16:creationId xmlns:a16="http://schemas.microsoft.com/office/drawing/2014/main" id="{66EAD0C3-E8CD-4B95-8F13-0F225C354E32}"/>
              </a:ext>
            </a:extLst>
          </p:cNvPr>
          <p:cNvSpPr>
            <a:spLocks noGrp="1"/>
          </p:cNvSpPr>
          <p:nvPr>
            <p:ph idx="1"/>
          </p:nvPr>
        </p:nvSpPr>
        <p:spPr/>
        <p:txBody>
          <a:bodyPr/>
          <a:lstStyle/>
          <a:p>
            <a:r>
              <a:rPr lang="en-US" dirty="0"/>
              <a:t>Fire has been able to extricate all known victims during an offensive attack and search and rescue. A secondary search is ongoing with fresh search teams. </a:t>
            </a:r>
          </a:p>
          <a:p>
            <a:endParaRPr lang="en-US" dirty="0"/>
          </a:p>
        </p:txBody>
      </p:sp>
    </p:spTree>
    <p:extLst>
      <p:ext uri="{BB962C8B-B14F-4D97-AF65-F5344CB8AC3E}">
        <p14:creationId xmlns:p14="http://schemas.microsoft.com/office/powerpoint/2010/main" val="285987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920A065-68FB-4303-9270-EF88E3055BF9}"/>
              </a:ext>
            </a:extLst>
          </p:cNvPr>
          <p:cNvSpPr txBox="1">
            <a:spLocks/>
          </p:cNvSpPr>
          <p:nvPr/>
        </p:nvSpPr>
        <p:spPr>
          <a:xfrm>
            <a:off x="0" y="-17253"/>
            <a:ext cx="11961812" cy="6858000"/>
          </a:xfrm>
          <a:prstGeom prst="rect">
            <a:avLst/>
          </a:prstGeom>
        </p:spPr>
        <p:txBody>
          <a:bodyPr vert="horz" lIns="121899" tIns="60949" rIns="121899" bIns="60949" rtlCol="0">
            <a:normAutofit/>
          </a:bodyPr>
          <a:lst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b="1" dirty="0"/>
              <a:t>Questions</a:t>
            </a:r>
          </a:p>
          <a:p>
            <a:r>
              <a:rPr lang="en-US" dirty="0"/>
              <a:t>What concerns do you have for the crews that were on the initial fire attack and primary search?</a:t>
            </a:r>
          </a:p>
          <a:p>
            <a:r>
              <a:rPr lang="en-US" dirty="0"/>
              <a:t>What concerns do you have about other firefighters, EMS, and law enforcement at the scene?</a:t>
            </a:r>
          </a:p>
          <a:p>
            <a:r>
              <a:rPr lang="en-US" dirty="0"/>
              <a:t>What equipment needs to be set up for Rehabilitation?</a:t>
            </a:r>
          </a:p>
          <a:p>
            <a:r>
              <a:rPr lang="en-US" dirty="0"/>
              <a:t>Who has this equipment?</a:t>
            </a:r>
          </a:p>
          <a:p>
            <a:r>
              <a:rPr lang="en-US" dirty="0"/>
              <a:t>Who will oversee rehabilitation?</a:t>
            </a:r>
          </a:p>
          <a:p>
            <a:r>
              <a:rPr lang="en-US" dirty="0"/>
              <a:t>How would rain or a thunderstorm change your location for rehab?</a:t>
            </a:r>
          </a:p>
          <a:p>
            <a:endParaRPr lang="en-US" dirty="0"/>
          </a:p>
          <a:p>
            <a:endParaRPr lang="en-US" dirty="0"/>
          </a:p>
        </p:txBody>
      </p:sp>
    </p:spTree>
    <p:extLst>
      <p:ext uri="{BB962C8B-B14F-4D97-AF65-F5344CB8AC3E}">
        <p14:creationId xmlns:p14="http://schemas.microsoft.com/office/powerpoint/2010/main" val="257641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Agenda</a:t>
            </a:r>
          </a:p>
        </p:txBody>
      </p:sp>
      <p:sp>
        <p:nvSpPr>
          <p:cNvPr id="14" name="Content Placeholder 13"/>
          <p:cNvSpPr>
            <a:spLocks noGrp="1"/>
          </p:cNvSpPr>
          <p:nvPr>
            <p:ph idx="1"/>
          </p:nvPr>
        </p:nvSpPr>
        <p:spPr/>
        <p:txBody>
          <a:bodyPr>
            <a:normAutofit/>
          </a:bodyPr>
          <a:lstStyle/>
          <a:p>
            <a:r>
              <a:rPr lang="en-US" altLang="en-US" dirty="0">
                <a:ea typeface="ＭＳ Ｐゴシック" panose="020B0600070205080204" pitchFamily="34" charset="-128"/>
              </a:rPr>
              <a:t>Welcome</a:t>
            </a:r>
          </a:p>
          <a:p>
            <a:r>
              <a:rPr lang="en-US" altLang="en-US" dirty="0">
                <a:ea typeface="ＭＳ Ｐゴシック" panose="020B0600070205080204" pitchFamily="34" charset="-128"/>
              </a:rPr>
              <a:t>Introductions</a:t>
            </a:r>
          </a:p>
          <a:p>
            <a:r>
              <a:rPr lang="en-US" altLang="en-US" dirty="0">
                <a:ea typeface="ＭＳ Ｐゴシック" panose="020B0600070205080204" pitchFamily="34" charset="-128"/>
              </a:rPr>
              <a:t>Facilitated discussion</a:t>
            </a:r>
          </a:p>
          <a:p>
            <a:r>
              <a:rPr lang="en-US" altLang="en-US" dirty="0">
                <a:ea typeface="ＭＳ Ｐゴシック" panose="020B0600070205080204" pitchFamily="34" charset="-128"/>
              </a:rPr>
              <a:t>Hot Wash</a:t>
            </a:r>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EAAE-B454-4E6E-A245-0C302F34F63C}"/>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ACB36971-83CC-4F52-9593-AB2A5889EF71}"/>
              </a:ext>
            </a:extLst>
          </p:cNvPr>
          <p:cNvSpPr>
            <a:spLocks noGrp="1"/>
          </p:cNvSpPr>
          <p:nvPr>
            <p:ph idx="1"/>
          </p:nvPr>
        </p:nvSpPr>
        <p:spPr/>
        <p:txBody>
          <a:bodyPr/>
          <a:lstStyle/>
          <a:p>
            <a:r>
              <a:rPr lang="en-US" dirty="0"/>
              <a:t>What did each group come up with and how do we bring all the needs together to work together at the scene for the common good. </a:t>
            </a:r>
          </a:p>
          <a:p>
            <a:endParaRPr lang="en-US" dirty="0"/>
          </a:p>
        </p:txBody>
      </p:sp>
    </p:spTree>
    <p:extLst>
      <p:ext uri="{BB962C8B-B14F-4D97-AF65-F5344CB8AC3E}">
        <p14:creationId xmlns:p14="http://schemas.microsoft.com/office/powerpoint/2010/main" val="192795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29013-E43E-4BF9-86E8-9ABEDEFEF12D}"/>
              </a:ext>
            </a:extLst>
          </p:cNvPr>
          <p:cNvSpPr>
            <a:spLocks noGrp="1"/>
          </p:cNvSpPr>
          <p:nvPr>
            <p:ph type="title"/>
          </p:nvPr>
        </p:nvSpPr>
        <p:spPr/>
        <p:txBody>
          <a:bodyPr/>
          <a:lstStyle/>
          <a:p>
            <a:r>
              <a:rPr lang="en-US" b="1" dirty="0"/>
              <a:t>1940</a:t>
            </a:r>
            <a:endParaRPr lang="en-US" dirty="0"/>
          </a:p>
        </p:txBody>
      </p:sp>
      <p:sp>
        <p:nvSpPr>
          <p:cNvPr id="3" name="Content Placeholder 2">
            <a:extLst>
              <a:ext uri="{FF2B5EF4-FFF2-40B4-BE49-F238E27FC236}">
                <a16:creationId xmlns:a16="http://schemas.microsoft.com/office/drawing/2014/main" id="{968EE7E7-C917-4427-81EC-DBCD1FADECB9}"/>
              </a:ext>
            </a:extLst>
          </p:cNvPr>
          <p:cNvSpPr>
            <a:spLocks noGrp="1"/>
          </p:cNvSpPr>
          <p:nvPr>
            <p:ph idx="1"/>
          </p:nvPr>
        </p:nvSpPr>
        <p:spPr/>
        <p:txBody>
          <a:bodyPr/>
          <a:lstStyle/>
          <a:p>
            <a:r>
              <a:rPr lang="en-US" dirty="0"/>
              <a:t>Rehabilitation has been set up and some firefighters are moving in that direction. </a:t>
            </a:r>
          </a:p>
        </p:txBody>
      </p:sp>
    </p:spTree>
    <p:extLst>
      <p:ext uri="{BB962C8B-B14F-4D97-AF65-F5344CB8AC3E}">
        <p14:creationId xmlns:p14="http://schemas.microsoft.com/office/powerpoint/2010/main" val="397833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E0220-A8EE-4C7C-B208-45830DE74555}"/>
              </a:ext>
            </a:extLst>
          </p:cNvPr>
          <p:cNvSpPr>
            <a:spLocks noGrp="1"/>
          </p:cNvSpPr>
          <p:nvPr>
            <p:ph idx="1"/>
          </p:nvPr>
        </p:nvSpPr>
        <p:spPr>
          <a:xfrm>
            <a:off x="74612" y="0"/>
            <a:ext cx="12086746" cy="6858000"/>
          </a:xfrm>
        </p:spPr>
        <p:txBody>
          <a:bodyPr>
            <a:normAutofit/>
          </a:bodyPr>
          <a:lstStyle/>
          <a:p>
            <a:pPr marL="0" indent="0">
              <a:buNone/>
            </a:pPr>
            <a:r>
              <a:rPr lang="en-US" b="1" dirty="0"/>
              <a:t>Questions</a:t>
            </a:r>
          </a:p>
          <a:p>
            <a:pPr lvl="0"/>
            <a:r>
              <a:rPr lang="en-US" dirty="0"/>
              <a:t>When should someone go to rehabilitation?</a:t>
            </a:r>
          </a:p>
          <a:p>
            <a:pPr lvl="0"/>
            <a:r>
              <a:rPr lang="en-US" dirty="0"/>
              <a:t>Who is going to make sure that everyone who is supposed to be going to rehab is going?</a:t>
            </a:r>
          </a:p>
          <a:p>
            <a:pPr lvl="0"/>
            <a:r>
              <a:rPr lang="en-US" dirty="0"/>
              <a:t>What if someone from your department refuses to go?</a:t>
            </a:r>
          </a:p>
          <a:p>
            <a:pPr lvl="0"/>
            <a:r>
              <a:rPr lang="en-US" dirty="0"/>
              <a:t>What if someone from a mutual aid department refuses to go?</a:t>
            </a:r>
          </a:p>
          <a:p>
            <a:pPr lvl="0"/>
            <a:r>
              <a:rPr lang="en-US" dirty="0"/>
              <a:t>What if the rehab group supervisor </a:t>
            </a:r>
            <a:r>
              <a:rPr lang="en-US"/>
              <a:t>/ team leader </a:t>
            </a:r>
            <a:r>
              <a:rPr lang="en-US" dirty="0"/>
              <a:t>is reporting a firefighter does not fit the criteria to return to the fireground?</a:t>
            </a:r>
          </a:p>
          <a:p>
            <a:pPr lvl="1"/>
            <a:r>
              <a:rPr lang="en-US" dirty="0"/>
              <a:t>What if that firefighter is demanding to return, saying they are fine?</a:t>
            </a:r>
          </a:p>
          <a:p>
            <a:r>
              <a:rPr lang="en-US" dirty="0"/>
              <a:t>When should others not directly involved in fire operations (pump operators, chiefs, EMS, PD) go to rehab?</a:t>
            </a:r>
          </a:p>
          <a:p>
            <a:endParaRPr lang="en-US" dirty="0"/>
          </a:p>
        </p:txBody>
      </p:sp>
    </p:spTree>
    <p:extLst>
      <p:ext uri="{BB962C8B-B14F-4D97-AF65-F5344CB8AC3E}">
        <p14:creationId xmlns:p14="http://schemas.microsoft.com/office/powerpoint/2010/main" val="2747402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EAAE-B454-4E6E-A245-0C302F34F63C}"/>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ACB36971-83CC-4F52-9593-AB2A5889EF71}"/>
              </a:ext>
            </a:extLst>
          </p:cNvPr>
          <p:cNvSpPr>
            <a:spLocks noGrp="1"/>
          </p:cNvSpPr>
          <p:nvPr>
            <p:ph idx="1"/>
          </p:nvPr>
        </p:nvSpPr>
        <p:spPr/>
        <p:txBody>
          <a:bodyPr/>
          <a:lstStyle/>
          <a:p>
            <a:r>
              <a:rPr lang="en-US" dirty="0"/>
              <a:t>What did each group come up with and how do we bring all the needs together to work together at the scene for the common good. </a:t>
            </a:r>
          </a:p>
          <a:p>
            <a:endParaRPr lang="en-US" dirty="0"/>
          </a:p>
        </p:txBody>
      </p:sp>
    </p:spTree>
    <p:extLst>
      <p:ext uri="{BB962C8B-B14F-4D97-AF65-F5344CB8AC3E}">
        <p14:creationId xmlns:p14="http://schemas.microsoft.com/office/powerpoint/2010/main" val="62647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BC87B-BDDB-4174-8A4C-C5F9B948465A}"/>
              </a:ext>
            </a:extLst>
          </p:cNvPr>
          <p:cNvSpPr>
            <a:spLocks noGrp="1"/>
          </p:cNvSpPr>
          <p:nvPr>
            <p:ph type="title"/>
          </p:nvPr>
        </p:nvSpPr>
        <p:spPr/>
        <p:txBody>
          <a:bodyPr/>
          <a:lstStyle/>
          <a:p>
            <a:r>
              <a:rPr lang="en-US" dirty="0"/>
              <a:t>What if?</a:t>
            </a:r>
          </a:p>
        </p:txBody>
      </p:sp>
      <p:sp>
        <p:nvSpPr>
          <p:cNvPr id="3" name="Content Placeholder 2">
            <a:extLst>
              <a:ext uri="{FF2B5EF4-FFF2-40B4-BE49-F238E27FC236}">
                <a16:creationId xmlns:a16="http://schemas.microsoft.com/office/drawing/2014/main" id="{7480AB9A-FE3D-491E-AE9D-D2C0EA401C66}"/>
              </a:ext>
            </a:extLst>
          </p:cNvPr>
          <p:cNvSpPr>
            <a:spLocks noGrp="1"/>
          </p:cNvSpPr>
          <p:nvPr>
            <p:ph idx="1"/>
          </p:nvPr>
        </p:nvSpPr>
        <p:spPr/>
        <p:txBody>
          <a:bodyPr/>
          <a:lstStyle/>
          <a:p>
            <a:r>
              <a:rPr lang="en-US" dirty="0"/>
              <a:t>What changes with this scenario if it is 20 below zero with a 30 mile per hour wind? </a:t>
            </a:r>
          </a:p>
        </p:txBody>
      </p:sp>
    </p:spTree>
    <p:extLst>
      <p:ext uri="{BB962C8B-B14F-4D97-AF65-F5344CB8AC3E}">
        <p14:creationId xmlns:p14="http://schemas.microsoft.com/office/powerpoint/2010/main" val="398624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EAAE-B454-4E6E-A245-0C302F34F63C}"/>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ACB36971-83CC-4F52-9593-AB2A5889EF71}"/>
              </a:ext>
            </a:extLst>
          </p:cNvPr>
          <p:cNvSpPr>
            <a:spLocks noGrp="1"/>
          </p:cNvSpPr>
          <p:nvPr>
            <p:ph idx="1"/>
          </p:nvPr>
        </p:nvSpPr>
        <p:spPr/>
        <p:txBody>
          <a:bodyPr/>
          <a:lstStyle/>
          <a:p>
            <a:r>
              <a:rPr lang="en-US" dirty="0"/>
              <a:t>What did each group come up with and how do we bring all the needs together to work together at the scene for the common good. </a:t>
            </a:r>
          </a:p>
          <a:p>
            <a:endParaRPr lang="en-US" dirty="0"/>
          </a:p>
        </p:txBody>
      </p:sp>
    </p:spTree>
    <p:extLst>
      <p:ext uri="{BB962C8B-B14F-4D97-AF65-F5344CB8AC3E}">
        <p14:creationId xmlns:p14="http://schemas.microsoft.com/office/powerpoint/2010/main" val="2864819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C6EC-63EC-4180-89B7-F1937168F49B}"/>
              </a:ext>
            </a:extLst>
          </p:cNvPr>
          <p:cNvSpPr>
            <a:spLocks noGrp="1"/>
          </p:cNvSpPr>
          <p:nvPr>
            <p:ph type="title"/>
          </p:nvPr>
        </p:nvSpPr>
        <p:spPr/>
        <p:txBody>
          <a:bodyPr/>
          <a:lstStyle/>
          <a:p>
            <a:r>
              <a:rPr lang="en-US" altLang="en-US" dirty="0"/>
              <a:t>Hot wash</a:t>
            </a:r>
            <a:endParaRPr lang="en-US" dirty="0"/>
          </a:p>
        </p:txBody>
      </p:sp>
      <p:sp>
        <p:nvSpPr>
          <p:cNvPr id="3" name="Content Placeholder 2">
            <a:extLst>
              <a:ext uri="{FF2B5EF4-FFF2-40B4-BE49-F238E27FC236}">
                <a16:creationId xmlns:a16="http://schemas.microsoft.com/office/drawing/2014/main" id="{1532BA86-1625-4F5F-9F59-E18DEDC18DC4}"/>
              </a:ext>
            </a:extLst>
          </p:cNvPr>
          <p:cNvSpPr>
            <a:spLocks noGrp="1"/>
          </p:cNvSpPr>
          <p:nvPr>
            <p:ph idx="1"/>
          </p:nvPr>
        </p:nvSpPr>
        <p:spPr/>
        <p:txBody>
          <a:bodyPr/>
          <a:lstStyle/>
          <a:p>
            <a:r>
              <a:rPr lang="en-US" altLang="en-US" dirty="0"/>
              <a:t>One person speak at a time.</a:t>
            </a:r>
          </a:p>
          <a:p>
            <a:r>
              <a:rPr lang="en-US" altLang="en-US" dirty="0"/>
              <a:t>Be professional, this is not “to blame”</a:t>
            </a:r>
          </a:p>
          <a:p>
            <a:r>
              <a:rPr lang="en-US" altLang="en-US" dirty="0"/>
              <a:t>Comment on subjects within the structure of the scenario. </a:t>
            </a:r>
          </a:p>
          <a:p>
            <a:r>
              <a:rPr lang="en-US" altLang="en-US" dirty="0"/>
              <a:t>What went well?</a:t>
            </a:r>
          </a:p>
          <a:p>
            <a:r>
              <a:rPr lang="en-US" altLang="en-US" dirty="0"/>
              <a:t>What can we improve on?</a:t>
            </a:r>
          </a:p>
          <a:p>
            <a:r>
              <a:rPr lang="en-US" altLang="en-US" dirty="0"/>
              <a:t>Recommendations for corrective action?</a:t>
            </a:r>
          </a:p>
        </p:txBody>
      </p:sp>
    </p:spTree>
    <p:extLst>
      <p:ext uri="{BB962C8B-B14F-4D97-AF65-F5344CB8AC3E}">
        <p14:creationId xmlns:p14="http://schemas.microsoft.com/office/powerpoint/2010/main" val="84522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FCF49-6174-41A9-AA12-E2A768314482}"/>
              </a:ext>
            </a:extLst>
          </p:cNvPr>
          <p:cNvSpPr>
            <a:spLocks noGrp="1"/>
          </p:cNvSpPr>
          <p:nvPr>
            <p:ph type="title"/>
          </p:nvPr>
        </p:nvSpPr>
        <p:spPr/>
        <p:txBody>
          <a:bodyPr/>
          <a:lstStyle/>
          <a:p>
            <a:r>
              <a:rPr lang="en-US" altLang="en-US" dirty="0"/>
              <a:t>Conclusion</a:t>
            </a:r>
            <a:endParaRPr lang="en-US" dirty="0"/>
          </a:p>
        </p:txBody>
      </p:sp>
      <p:sp>
        <p:nvSpPr>
          <p:cNvPr id="3" name="Content Placeholder 2">
            <a:extLst>
              <a:ext uri="{FF2B5EF4-FFF2-40B4-BE49-F238E27FC236}">
                <a16:creationId xmlns:a16="http://schemas.microsoft.com/office/drawing/2014/main" id="{290CB2C3-B737-4165-9BBF-45DF58123542}"/>
              </a:ext>
            </a:extLst>
          </p:cNvPr>
          <p:cNvSpPr>
            <a:spLocks noGrp="1"/>
          </p:cNvSpPr>
          <p:nvPr>
            <p:ph idx="1"/>
          </p:nvPr>
        </p:nvSpPr>
        <p:spPr/>
        <p:txBody>
          <a:bodyPr/>
          <a:lstStyle/>
          <a:p>
            <a:r>
              <a:rPr lang="en-US" dirty="0"/>
              <a:t>Evaluation – Please fill out the form in detail and be honest. </a:t>
            </a:r>
          </a:p>
          <a:p>
            <a:endParaRPr lang="en-US" dirty="0"/>
          </a:p>
          <a:p>
            <a:r>
              <a:rPr lang="en-US" dirty="0"/>
              <a:t>Thank you! </a:t>
            </a:r>
          </a:p>
        </p:txBody>
      </p:sp>
    </p:spTree>
    <p:extLst>
      <p:ext uri="{BB962C8B-B14F-4D97-AF65-F5344CB8AC3E}">
        <p14:creationId xmlns:p14="http://schemas.microsoft.com/office/powerpoint/2010/main" val="374209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57407-56D1-4793-B1AC-4055736AFB06}"/>
              </a:ext>
            </a:extLst>
          </p:cNvPr>
          <p:cNvSpPr>
            <a:spLocks noGrp="1"/>
          </p:cNvSpPr>
          <p:nvPr>
            <p:ph type="title"/>
          </p:nvPr>
        </p:nvSpPr>
        <p:spPr/>
        <p:txBody>
          <a:bodyPr/>
          <a:lstStyle/>
          <a:p>
            <a:r>
              <a:rPr lang="en-US" altLang="en-US" dirty="0">
                <a:ea typeface="ＭＳ Ｐゴシック" panose="020B0600070205080204" pitchFamily="34" charset="-128"/>
              </a:rPr>
              <a:t>Exercises Benefits:</a:t>
            </a:r>
            <a:endParaRPr lang="en-US" dirty="0"/>
          </a:p>
        </p:txBody>
      </p:sp>
      <p:sp>
        <p:nvSpPr>
          <p:cNvPr id="3" name="Content Placeholder 2">
            <a:extLst>
              <a:ext uri="{FF2B5EF4-FFF2-40B4-BE49-F238E27FC236}">
                <a16:creationId xmlns:a16="http://schemas.microsoft.com/office/drawing/2014/main" id="{ED29EF17-D924-4E80-A3E2-F9F13AE4D44F}"/>
              </a:ext>
            </a:extLst>
          </p:cNvPr>
          <p:cNvSpPr>
            <a:spLocks noGrp="1"/>
          </p:cNvSpPr>
          <p:nvPr>
            <p:ph idx="1"/>
          </p:nvPr>
        </p:nvSpPr>
        <p:spPr/>
        <p:txBody>
          <a:bodyPr/>
          <a:lstStyle/>
          <a:p>
            <a:r>
              <a:rPr lang="en-US" altLang="en-US" dirty="0">
                <a:ea typeface="ＭＳ Ｐゴシック" panose="020B0600070205080204" pitchFamily="34" charset="-128"/>
              </a:rPr>
              <a:t>Increase readiness in the event of an actual emergency</a:t>
            </a:r>
          </a:p>
          <a:p>
            <a:r>
              <a:rPr lang="en-US" altLang="en-US" dirty="0">
                <a:ea typeface="ＭＳ Ｐゴシック" panose="020B0600070205080204" pitchFamily="34" charset="-128"/>
              </a:rPr>
              <a:t>Provide a means to assess effectiveness of response plans and response capabilities</a:t>
            </a:r>
          </a:p>
          <a:p>
            <a:r>
              <a:rPr lang="en-US" altLang="en-US" dirty="0">
                <a:ea typeface="ＭＳ Ｐゴシック" panose="020B0600070205080204" pitchFamily="34" charset="-128"/>
              </a:rPr>
              <a:t>Serve as a training tool for response personnel and their involvement with other response agencies </a:t>
            </a:r>
          </a:p>
          <a:p>
            <a:r>
              <a:rPr lang="en-US" altLang="en-US" dirty="0">
                <a:ea typeface="ＭＳ Ｐゴシック" panose="020B0600070205080204" pitchFamily="34" charset="-128"/>
              </a:rPr>
              <a:t>Provide an opportunity to practice skills and improve individual performance in a non-threatening environment</a:t>
            </a:r>
          </a:p>
        </p:txBody>
      </p:sp>
    </p:spTree>
    <p:extLst>
      <p:ext uri="{BB962C8B-B14F-4D97-AF65-F5344CB8AC3E}">
        <p14:creationId xmlns:p14="http://schemas.microsoft.com/office/powerpoint/2010/main" val="203452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B62A-5EA1-4F26-99C7-AC860ECEF311}"/>
              </a:ext>
            </a:extLst>
          </p:cNvPr>
          <p:cNvSpPr>
            <a:spLocks noGrp="1"/>
          </p:cNvSpPr>
          <p:nvPr>
            <p:ph type="title"/>
          </p:nvPr>
        </p:nvSpPr>
        <p:spPr/>
        <p:txBody>
          <a:bodyPr/>
          <a:lstStyle/>
          <a:p>
            <a:r>
              <a:rPr lang="en-US" altLang="en-US" dirty="0">
                <a:ea typeface="ＭＳ Ｐゴシック" panose="020B0600070205080204" pitchFamily="34" charset="-128"/>
              </a:rPr>
              <a:t>Exercises Benefits: (cont.)</a:t>
            </a:r>
            <a:endParaRPr lang="en-US" dirty="0"/>
          </a:p>
        </p:txBody>
      </p:sp>
      <p:sp>
        <p:nvSpPr>
          <p:cNvPr id="3" name="Content Placeholder 2">
            <a:extLst>
              <a:ext uri="{FF2B5EF4-FFF2-40B4-BE49-F238E27FC236}">
                <a16:creationId xmlns:a16="http://schemas.microsoft.com/office/drawing/2014/main" id="{602E3125-5DA7-49B4-8F7E-35A601CD57B1}"/>
              </a:ext>
            </a:extLst>
          </p:cNvPr>
          <p:cNvSpPr>
            <a:spLocks noGrp="1"/>
          </p:cNvSpPr>
          <p:nvPr>
            <p:ph idx="1"/>
          </p:nvPr>
        </p:nvSpPr>
        <p:spPr/>
        <p:txBody>
          <a:bodyPr/>
          <a:lstStyle/>
          <a:p>
            <a:r>
              <a:rPr lang="en-US" altLang="en-US" dirty="0">
                <a:ea typeface="ＭＳ Ｐゴシック" panose="020B0600070205080204" pitchFamily="34" charset="-128"/>
              </a:rPr>
              <a:t>Network in order to pre-plan decisions regarding resources</a:t>
            </a:r>
          </a:p>
          <a:p>
            <a:r>
              <a:rPr lang="en-US" altLang="en-US" dirty="0">
                <a:ea typeface="ＭＳ Ｐゴシック" panose="020B0600070205080204" pitchFamily="34" charset="-128"/>
              </a:rPr>
              <a:t>Identify planning conflicts or gaps</a:t>
            </a:r>
          </a:p>
          <a:p>
            <a:r>
              <a:rPr lang="en-US" altLang="en-US" dirty="0">
                <a:ea typeface="ＭＳ Ｐゴシック" panose="020B0600070205080204" pitchFamily="34" charset="-128"/>
              </a:rPr>
              <a:t>Identify resource needs and opportunities for sharing of resources</a:t>
            </a:r>
          </a:p>
          <a:p>
            <a:r>
              <a:rPr lang="en-US" altLang="en-US" dirty="0">
                <a:ea typeface="ＭＳ Ｐゴシック" panose="020B0600070205080204" pitchFamily="34" charset="-128"/>
              </a:rPr>
              <a:t>Clarify internal and external roles and responsibilities</a:t>
            </a:r>
          </a:p>
        </p:txBody>
      </p:sp>
    </p:spTree>
    <p:extLst>
      <p:ext uri="{BB962C8B-B14F-4D97-AF65-F5344CB8AC3E}">
        <p14:creationId xmlns:p14="http://schemas.microsoft.com/office/powerpoint/2010/main" val="4215595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0E676-5DED-4EF4-BEEB-A92A7767EC8C}"/>
              </a:ext>
            </a:extLst>
          </p:cNvPr>
          <p:cNvSpPr>
            <a:spLocks noGrp="1"/>
          </p:cNvSpPr>
          <p:nvPr>
            <p:ph type="title"/>
          </p:nvPr>
        </p:nvSpPr>
        <p:spPr/>
        <p:txBody>
          <a:bodyPr/>
          <a:lstStyle/>
          <a:p>
            <a:r>
              <a:rPr lang="en-US" altLang="en-US" dirty="0">
                <a:ea typeface="ＭＳ Ｐゴシック" panose="020B0600070205080204" pitchFamily="34" charset="-128"/>
              </a:rPr>
              <a:t>Exercise Objectives:</a:t>
            </a:r>
            <a:endParaRPr lang="en-US" dirty="0"/>
          </a:p>
        </p:txBody>
      </p:sp>
      <p:sp>
        <p:nvSpPr>
          <p:cNvPr id="3" name="Content Placeholder 2">
            <a:extLst>
              <a:ext uri="{FF2B5EF4-FFF2-40B4-BE49-F238E27FC236}">
                <a16:creationId xmlns:a16="http://schemas.microsoft.com/office/drawing/2014/main" id="{A664378E-E136-456B-ABEA-E5D44A135B82}"/>
              </a:ext>
            </a:extLst>
          </p:cNvPr>
          <p:cNvSpPr>
            <a:spLocks noGrp="1"/>
          </p:cNvSpPr>
          <p:nvPr>
            <p:ph idx="1"/>
          </p:nvPr>
        </p:nvSpPr>
        <p:spPr/>
        <p:txBody>
          <a:bodyPr/>
          <a:lstStyle/>
          <a:p>
            <a:r>
              <a:rPr lang="en-US" dirty="0"/>
              <a:t>By the end of the scenario, </a:t>
            </a:r>
          </a:p>
          <a:p>
            <a:pPr lvl="1"/>
            <a:r>
              <a:rPr lang="en-US" dirty="0"/>
              <a:t>participants should have identified ICS Staff, Sections, Branches, Division or Groups needed for the scenario and positions needed for the event. </a:t>
            </a:r>
          </a:p>
          <a:p>
            <a:pPr lvl="1"/>
            <a:r>
              <a:rPr lang="en-US" dirty="0"/>
              <a:t>participants should be able to identify equipment needed for rehabilitation. </a:t>
            </a:r>
          </a:p>
          <a:p>
            <a:pPr lvl="1"/>
            <a:r>
              <a:rPr lang="en-US" dirty="0"/>
              <a:t>participants should be familiar with rehabilitation operations.</a:t>
            </a:r>
          </a:p>
          <a:p>
            <a:pPr lvl="1"/>
            <a:r>
              <a:rPr lang="en-US" dirty="0"/>
              <a:t>participants should have knowledge of rehabilitation in different weather conditions.  </a:t>
            </a:r>
          </a:p>
          <a:p>
            <a:pPr lvl="1"/>
            <a:endParaRPr lang="en-US" dirty="0"/>
          </a:p>
          <a:p>
            <a:endParaRPr lang="en-US" dirty="0"/>
          </a:p>
        </p:txBody>
      </p:sp>
    </p:spTree>
    <p:extLst>
      <p:ext uri="{BB962C8B-B14F-4D97-AF65-F5344CB8AC3E}">
        <p14:creationId xmlns:p14="http://schemas.microsoft.com/office/powerpoint/2010/main" val="277486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CE606-52AE-4FE7-9C9F-6333E3BE7E7E}"/>
              </a:ext>
            </a:extLst>
          </p:cNvPr>
          <p:cNvSpPr>
            <a:spLocks noGrp="1"/>
          </p:cNvSpPr>
          <p:nvPr>
            <p:ph type="title"/>
          </p:nvPr>
        </p:nvSpPr>
        <p:spPr/>
        <p:txBody>
          <a:bodyPr/>
          <a:lstStyle/>
          <a:p>
            <a:r>
              <a:rPr lang="en-US" altLang="en-US" dirty="0">
                <a:ea typeface="ＭＳ Ｐゴシック" panose="020B0600070205080204" pitchFamily="34" charset="-128"/>
              </a:rPr>
              <a:t>Roles and Responsibilities:</a:t>
            </a:r>
            <a:endParaRPr lang="en-US" b="1" dirty="0"/>
          </a:p>
        </p:txBody>
      </p:sp>
      <p:sp>
        <p:nvSpPr>
          <p:cNvPr id="3" name="Content Placeholder 2">
            <a:extLst>
              <a:ext uri="{FF2B5EF4-FFF2-40B4-BE49-F238E27FC236}">
                <a16:creationId xmlns:a16="http://schemas.microsoft.com/office/drawing/2014/main" id="{BAA1A3F3-EDE0-431D-910A-3BAB63D9F212}"/>
              </a:ext>
            </a:extLst>
          </p:cNvPr>
          <p:cNvSpPr>
            <a:spLocks noGrp="1"/>
          </p:cNvSpPr>
          <p:nvPr>
            <p:ph idx="1"/>
          </p:nvPr>
        </p:nvSpPr>
        <p:spPr/>
        <p:txBody>
          <a:bodyPr/>
          <a:lstStyle/>
          <a:p>
            <a:r>
              <a:rPr lang="en-US" b="1" dirty="0"/>
              <a:t>Participants</a:t>
            </a:r>
            <a:r>
              <a:rPr lang="en-US" dirty="0"/>
              <a:t> respond to the situation presented based on knowledge of response procedures </a:t>
            </a:r>
          </a:p>
          <a:p>
            <a:r>
              <a:rPr lang="en-US" b="1" dirty="0"/>
              <a:t>Facilitator</a:t>
            </a:r>
            <a:r>
              <a:rPr lang="en-US" dirty="0"/>
              <a:t> provides situation background and moderates discussions</a:t>
            </a:r>
          </a:p>
          <a:p>
            <a:endParaRPr lang="en-US" dirty="0"/>
          </a:p>
        </p:txBody>
      </p:sp>
    </p:spTree>
    <p:extLst>
      <p:ext uri="{BB962C8B-B14F-4D97-AF65-F5344CB8AC3E}">
        <p14:creationId xmlns:p14="http://schemas.microsoft.com/office/powerpoint/2010/main" val="230576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2C08-C09B-44D9-9A8B-E648CB5441D7}"/>
              </a:ext>
            </a:extLst>
          </p:cNvPr>
          <p:cNvSpPr>
            <a:spLocks noGrp="1"/>
          </p:cNvSpPr>
          <p:nvPr>
            <p:ph type="title"/>
          </p:nvPr>
        </p:nvSpPr>
        <p:spPr/>
        <p:txBody>
          <a:bodyPr/>
          <a:lstStyle/>
          <a:p>
            <a:r>
              <a:rPr lang="en-US" altLang="en-US" dirty="0">
                <a:ea typeface="ＭＳ Ｐゴシック" panose="020B0600070205080204" pitchFamily="34" charset="-128"/>
              </a:rPr>
              <a:t>Exercise Rules of Engagement:</a:t>
            </a:r>
            <a:endParaRPr lang="en-US" dirty="0"/>
          </a:p>
        </p:txBody>
      </p:sp>
      <p:sp>
        <p:nvSpPr>
          <p:cNvPr id="3" name="Content Placeholder 2">
            <a:extLst>
              <a:ext uri="{FF2B5EF4-FFF2-40B4-BE49-F238E27FC236}">
                <a16:creationId xmlns:a16="http://schemas.microsoft.com/office/drawing/2014/main" id="{FB3F6CCF-EA1E-4DCA-BB36-024BAC127585}"/>
              </a:ext>
            </a:extLst>
          </p:cNvPr>
          <p:cNvSpPr>
            <a:spLocks noGrp="1"/>
          </p:cNvSpPr>
          <p:nvPr>
            <p:ph idx="1"/>
          </p:nvPr>
        </p:nvSpPr>
        <p:spPr/>
        <p:txBody>
          <a:bodyPr/>
          <a:lstStyle/>
          <a:p>
            <a:r>
              <a:rPr lang="en-US" dirty="0"/>
              <a:t>There is no single solution </a:t>
            </a:r>
          </a:p>
          <a:p>
            <a:r>
              <a:rPr lang="en-US" dirty="0"/>
              <a:t>Varying viewpoints, even disagreements are expected </a:t>
            </a:r>
          </a:p>
          <a:p>
            <a:r>
              <a:rPr lang="en-US" dirty="0"/>
              <a:t>Dialogue encouraged within a safe, open, stress-free environment</a:t>
            </a:r>
          </a:p>
          <a:p>
            <a:r>
              <a:rPr lang="en-US" dirty="0"/>
              <a:t>Respond based on your knowledge </a:t>
            </a:r>
          </a:p>
          <a:p>
            <a:r>
              <a:rPr lang="en-US" dirty="0"/>
              <a:t>Your organization’s positions or policies do not limit you </a:t>
            </a:r>
          </a:p>
          <a:p>
            <a:r>
              <a:rPr lang="en-US" dirty="0"/>
              <a:t>Make your best decision based on the circumstances presented</a:t>
            </a:r>
          </a:p>
          <a:p>
            <a:endParaRPr lang="en-US" dirty="0"/>
          </a:p>
        </p:txBody>
      </p:sp>
    </p:spTree>
    <p:extLst>
      <p:ext uri="{BB962C8B-B14F-4D97-AF65-F5344CB8AC3E}">
        <p14:creationId xmlns:p14="http://schemas.microsoft.com/office/powerpoint/2010/main" val="414290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62BEB-208F-4EB2-88EE-65E7D47569CF}"/>
              </a:ext>
            </a:extLst>
          </p:cNvPr>
          <p:cNvSpPr>
            <a:spLocks noGrp="1"/>
          </p:cNvSpPr>
          <p:nvPr>
            <p:ph type="title"/>
          </p:nvPr>
        </p:nvSpPr>
        <p:spPr/>
        <p:txBody>
          <a:bodyPr/>
          <a:lstStyle/>
          <a:p>
            <a:r>
              <a:rPr lang="en-US" altLang="en-US" dirty="0">
                <a:ea typeface="ＭＳ Ｐゴシック" panose="020B0600070205080204" pitchFamily="34" charset="-128"/>
              </a:rPr>
              <a:t>Rules of Engagement (cont.):</a:t>
            </a:r>
            <a:endParaRPr lang="en-US" dirty="0"/>
          </a:p>
        </p:txBody>
      </p:sp>
      <p:sp>
        <p:nvSpPr>
          <p:cNvPr id="3" name="Content Placeholder 2">
            <a:extLst>
              <a:ext uri="{FF2B5EF4-FFF2-40B4-BE49-F238E27FC236}">
                <a16:creationId xmlns:a16="http://schemas.microsoft.com/office/drawing/2014/main" id="{D6F5495D-A977-47EE-8A47-787E918A39F0}"/>
              </a:ext>
            </a:extLst>
          </p:cNvPr>
          <p:cNvSpPr>
            <a:spLocks noGrp="1"/>
          </p:cNvSpPr>
          <p:nvPr>
            <p:ph idx="1"/>
          </p:nvPr>
        </p:nvSpPr>
        <p:spPr/>
        <p:txBody>
          <a:bodyPr/>
          <a:lstStyle/>
          <a:p>
            <a:r>
              <a:rPr lang="en-US" altLang="en-US" dirty="0">
                <a:ea typeface="ＭＳ Ｐゴシック" panose="020B0600070205080204" pitchFamily="34" charset="-128"/>
              </a:rPr>
              <a:t>Basis for discussion consists of scenario narratives, your experience, and your understanding.</a:t>
            </a:r>
          </a:p>
          <a:p>
            <a:r>
              <a:rPr lang="en-US" altLang="en-US" dirty="0">
                <a:ea typeface="ＭＳ Ｐゴシック" panose="020B0600070205080204" pitchFamily="34" charset="-128"/>
              </a:rPr>
              <a:t>All information required to drive discussion during tabletop is contained in exercise material</a:t>
            </a:r>
          </a:p>
          <a:p>
            <a:r>
              <a:rPr lang="en-US" altLang="en-US" dirty="0">
                <a:ea typeface="ＭＳ Ｐゴシック" panose="020B0600070205080204" pitchFamily="34" charset="-128"/>
              </a:rPr>
              <a:t>Treat every scenario as if it might affect your area – don’</a:t>
            </a:r>
            <a:r>
              <a:rPr lang="en-US" altLang="ja-JP" dirty="0">
                <a:ea typeface="ＭＳ Ｐゴシック" panose="020B0600070205080204" pitchFamily="34" charset="-128"/>
              </a:rPr>
              <a:t>t </a:t>
            </a:r>
            <a:r>
              <a:rPr lang="ja-JP" altLang="en-US" dirty="0">
                <a:ea typeface="ＭＳ Ｐゴシック" panose="020B0600070205080204" pitchFamily="34" charset="-128"/>
              </a:rPr>
              <a:t>“</a:t>
            </a:r>
            <a:r>
              <a:rPr lang="en-US" altLang="ja-JP" dirty="0">
                <a:ea typeface="ＭＳ Ｐゴシック" panose="020B0600070205080204" pitchFamily="34" charset="-128"/>
              </a:rPr>
              <a:t>fight</a:t>
            </a:r>
            <a:r>
              <a:rPr lang="ja-JP" altLang="en-US" dirty="0">
                <a:ea typeface="ＭＳ Ｐゴシック" panose="020B0600070205080204" pitchFamily="34" charset="-128"/>
              </a:rPr>
              <a:t>”</a:t>
            </a:r>
            <a:r>
              <a:rPr lang="en-US" altLang="ja-JP" dirty="0">
                <a:ea typeface="ＭＳ Ｐゴシック" panose="020B0600070205080204" pitchFamily="34" charset="-128"/>
              </a:rPr>
              <a:t> the scenario </a:t>
            </a:r>
            <a:endParaRPr lang="en-US" altLang="en-US"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45258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A8DF6-E564-4108-88D6-509B6D01333D}"/>
              </a:ext>
            </a:extLst>
          </p:cNvPr>
          <p:cNvSpPr>
            <a:spLocks noGrp="1"/>
          </p:cNvSpPr>
          <p:nvPr>
            <p:ph type="title"/>
          </p:nvPr>
        </p:nvSpPr>
        <p:spPr/>
        <p:txBody>
          <a:bodyPr/>
          <a:lstStyle/>
          <a:p>
            <a:r>
              <a:rPr lang="en-US" dirty="0"/>
              <a:t>LODD</a:t>
            </a:r>
          </a:p>
        </p:txBody>
      </p:sp>
      <p:sp>
        <p:nvSpPr>
          <p:cNvPr id="3" name="Content Placeholder 2">
            <a:extLst>
              <a:ext uri="{FF2B5EF4-FFF2-40B4-BE49-F238E27FC236}">
                <a16:creationId xmlns:a16="http://schemas.microsoft.com/office/drawing/2014/main" id="{6F8E83AC-28BE-4D89-ABAE-4C7F83F521B4}"/>
              </a:ext>
            </a:extLst>
          </p:cNvPr>
          <p:cNvSpPr>
            <a:spLocks noGrp="1"/>
          </p:cNvSpPr>
          <p:nvPr>
            <p:ph idx="1"/>
          </p:nvPr>
        </p:nvSpPr>
        <p:spPr/>
        <p:txBody>
          <a:bodyPr>
            <a:normAutofit fontScale="47500" lnSpcReduction="20000"/>
          </a:bodyPr>
          <a:lstStyle/>
          <a:p>
            <a:pPr algn="l">
              <a:lnSpc>
                <a:spcPct val="170000"/>
              </a:lnSpc>
            </a:pPr>
            <a:r>
              <a:rPr lang="en-US" b="0" i="0" dirty="0">
                <a:effectLst/>
                <a:latin typeface="Open Sans"/>
              </a:rPr>
              <a:t>On December 3, 2011, a 45-year-old male volunteer fire fighter (“the FF”) was dispatched to a structure fire. Wearing turnout gear and self-contained breathing apparatus (SCBA) off-air, the FF assisted in exterior fire suppression operations followed by interior overhaul (SCBA on-air) for a total of 30 minutes. After 10 minutes of self-rehabilitation, the FF assisted in breaking down hose lines when he commented that he “felt funny.” He walked to the rescue unit and suddenly collapsed (0541 hours). Crew members notified dispatch to request an ambulance while cardiopulmonary resuscitation (CPR) was begun, and an automated external defibrillator (AED) was placed; three shocks were administered. Advanced life support was provided by the ambulance personnel at the scene and during transport to the local hospital emergency department (ED). Inside the ED, the FF’s pulse returned, but he never regained consciousness. An acute heart attack was diagnosed, and emergency cardiac catheterization was performed with stent placement. The FF, however, suffered recurring bouts of ventricular fibrillation in the catheterization lab and in the intensive care unit over a period of 4 hours. At 1120 hours the FF was declared dead and resuscitation efforts were discontinued.</a:t>
            </a:r>
          </a:p>
          <a:p>
            <a:pPr algn="l">
              <a:lnSpc>
                <a:spcPct val="170000"/>
              </a:lnSpc>
            </a:pPr>
            <a:r>
              <a:rPr lang="en-US" b="0" i="0" dirty="0">
                <a:effectLst/>
                <a:latin typeface="Open Sans"/>
              </a:rPr>
              <a:t>The death certificate and the autopsy report listed “myocardial infarction” as the cause of death. Given the FF’s underlying coronary artery disease (CAD), NIOSH investigators concluded that the physical stress of fire suppression activities triggered his heart attack which resulted in sudden cardiac death.</a:t>
            </a:r>
          </a:p>
          <a:p>
            <a:endParaRPr lang="en-US" dirty="0"/>
          </a:p>
        </p:txBody>
      </p:sp>
    </p:spTree>
    <p:extLst>
      <p:ext uri="{BB962C8B-B14F-4D97-AF65-F5344CB8AC3E}">
        <p14:creationId xmlns:p14="http://schemas.microsoft.com/office/powerpoint/2010/main" val="3036725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119</TotalTime>
  <Words>1265</Words>
  <Application>Microsoft Office PowerPoint</Application>
  <PresentationFormat>Custom</PresentationFormat>
  <Paragraphs>126</Paragraphs>
  <Slides>27</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Cambria</vt:lpstr>
      <vt:lpstr>Century Gothic</vt:lpstr>
      <vt:lpstr>Open Sans</vt:lpstr>
      <vt:lpstr>Crimson landscape design template</vt:lpstr>
      <vt:lpstr>It’s Hot out</vt:lpstr>
      <vt:lpstr>Agenda</vt:lpstr>
      <vt:lpstr>Exercises Benefits:</vt:lpstr>
      <vt:lpstr>Exercises Benefits: (cont.)</vt:lpstr>
      <vt:lpstr>Exercise Objectives:</vt:lpstr>
      <vt:lpstr>Roles and Responsibilities:</vt:lpstr>
      <vt:lpstr>Exercise Rules of Engagement:</vt:lpstr>
      <vt:lpstr>Rules of Engagement (cont.):</vt:lpstr>
      <vt:lpstr>LODD</vt:lpstr>
      <vt:lpstr>Module 1:  Structure Fire</vt:lpstr>
      <vt:lpstr>1900</vt:lpstr>
      <vt:lpstr>1904</vt:lpstr>
      <vt:lpstr>1908</vt:lpstr>
      <vt:lpstr>Questions </vt:lpstr>
      <vt:lpstr>PowerPoint Presentation</vt:lpstr>
      <vt:lpstr>Group discussion</vt:lpstr>
      <vt:lpstr>1910</vt:lpstr>
      <vt:lpstr>1930</vt:lpstr>
      <vt:lpstr>PowerPoint Presentation</vt:lpstr>
      <vt:lpstr>Group Discussion</vt:lpstr>
      <vt:lpstr>1940</vt:lpstr>
      <vt:lpstr>PowerPoint Presentation</vt:lpstr>
      <vt:lpstr>Group Discussion</vt:lpstr>
      <vt:lpstr>What if?</vt:lpstr>
      <vt:lpstr>Group Discussion</vt:lpstr>
      <vt:lpstr>Hot wash</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Fatal Car Crash</dc:title>
  <dc:creator>JT Kowalke</dc:creator>
  <cp:lastModifiedBy>JT Kowalke</cp:lastModifiedBy>
  <cp:revision>3</cp:revision>
  <dcterms:created xsi:type="dcterms:W3CDTF">2018-04-11T12:21:44Z</dcterms:created>
  <dcterms:modified xsi:type="dcterms:W3CDTF">2021-04-26T21:04:42Z</dcterms:modified>
</cp:coreProperties>
</file>